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.xml"/>
  <Override ContentType="application/vnd.openxmlformats-officedocument.presentationml.slideMaster+xml" PartName="/ppt/slideMasters/slideMaster.xml"/>
  <Override ContentType="application/vnd.openxmlformats-officedocument.presentationml.slide+xml" PartName="/ppt/slides/slide4.xml"/>
  <Override ContentType="application/vnd.openxmlformats-officedocument.presentationml.slide+xml" PartName="/ppt/slides/slide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3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</p:sldIdLst>
  <p:sldSz cy="7620000" cx="10160000"/>
  <p:notesSz cx="7620000" cy="10160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.xml"/><Relationship Id="rId4" Type="http://schemas.openxmlformats.org/officeDocument/2006/relationships/notesMaster" Target="notesMasters/notesMaster.xml"/><Relationship Id="rId10" Type="http://schemas.openxmlformats.org/officeDocument/2006/relationships/slide" Target="slides/slide5.xml"/><Relationship Id="rId9" Type="http://schemas.openxmlformats.org/officeDocument/2006/relationships/slide" Target="slides/slide4.xml"/><Relationship Id="rId5" Type="http://schemas.openxmlformats.org/officeDocument/2006/relationships/slide" Target="slides/slide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270250" y="762000"/>
            <a:ext cx="5080250" cy="38099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notesSlide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>
            <p:ph idx="2" type="sldImg"/>
          </p:nvPr>
        </p:nvSpPr>
        <p:spPr>
          <a:xfrm>
            <a:off x="1270250" y="762000"/>
            <a:ext cx="5080250" cy="38099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" name="Shape 21"/>
          <p:cNvSpPr txBox="1"/>
          <p:nvPr>
            <p:ph idx="1" type="body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 sz="1466"/>
          </a:p>
        </p:txBody>
      </p:sp>
    </p:spTree>
  </p:cSld>
  <p:clrMapOvr>
    <a:masterClrMapping/>
  </p:clrMapOvr>
</p:note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/>
          <p:nvPr>
            <p:ph idx="2" type="sldImg"/>
          </p:nvPr>
        </p:nvSpPr>
        <p:spPr>
          <a:xfrm>
            <a:off x="1270250" y="762000"/>
            <a:ext cx="5080250" cy="38099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" name="Shape 27"/>
          <p:cNvSpPr txBox="1"/>
          <p:nvPr>
            <p:ph idx="1" type="body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 sz="1466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/>
          <p:nvPr>
            <p:ph idx="2" type="sldImg"/>
          </p:nvPr>
        </p:nvSpPr>
        <p:spPr>
          <a:xfrm>
            <a:off x="1270250" y="762000"/>
            <a:ext cx="5080250" cy="38099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" name="Shape 32"/>
          <p:cNvSpPr txBox="1"/>
          <p:nvPr>
            <p:ph idx="1" type="body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 sz="1466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>
            <p:ph idx="2" type="sldImg"/>
          </p:nvPr>
        </p:nvSpPr>
        <p:spPr>
          <a:xfrm>
            <a:off x="1270250" y="762000"/>
            <a:ext cx="5080250" cy="38099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" name="Shape 38"/>
          <p:cNvSpPr txBox="1"/>
          <p:nvPr>
            <p:ph idx="1" type="body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 sz="1466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/>
          <p:nvPr>
            <p:ph idx="2" type="sldImg"/>
          </p:nvPr>
        </p:nvSpPr>
        <p:spPr>
          <a:xfrm>
            <a:off x="1270250" y="762000"/>
            <a:ext cx="5080250" cy="38099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" name="Shape 44"/>
          <p:cNvSpPr txBox="1"/>
          <p:nvPr>
            <p:ph idx="1" type="body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 sz="1466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idx="2" type="sldImg"/>
          </p:nvPr>
        </p:nvSpPr>
        <p:spPr>
          <a:xfrm>
            <a:off x="1270250" y="762000"/>
            <a:ext cx="5080250" cy="38099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 sz="1466"/>
          </a:p>
        </p:txBody>
      </p:sp>
    </p:spTree>
  </p:cSld>
  <p:clrMapOvr>
    <a:masterClrMapping/>
  </p:clrMapOvr>
</p:notes>
</file>

<file path=ppt/slideLayouts/_rels/slideLayout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slideLayout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6" name="Shape 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7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 txBox="1"/>
          <p:nvPr>
            <p:ph type="ctrTitle"/>
          </p:nvPr>
        </p:nvSpPr>
        <p:spPr>
          <a:xfrm>
            <a:off x="914400" y="3048000"/>
            <a:ext cx="8331200" cy="12191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9" name="Shape 9"/>
          <p:cNvSpPr txBox="1"/>
          <p:nvPr>
            <p:ph idx="1" type="subTitle"/>
          </p:nvPr>
        </p:nvSpPr>
        <p:spPr>
          <a:xfrm>
            <a:off x="1828800" y="4572000"/>
            <a:ext cx="6502399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buSzPct val="100000"/>
              <a:defRPr sz="3200"/>
            </a:lvl1pPr>
            <a:lvl2pPr lvl="1" algn="ctr">
              <a:spcBef>
                <a:spcPts val="0"/>
              </a:spcBef>
              <a:buSzPct val="100000"/>
              <a:defRPr sz="3200"/>
            </a:lvl2pPr>
            <a:lvl3pPr lvl="2" algn="ctr">
              <a:spcBef>
                <a:spcPts val="0"/>
              </a:spcBef>
              <a:buSzPct val="100000"/>
              <a:defRPr sz="3200"/>
            </a:lvl3pPr>
            <a:lvl4pPr lvl="3" algn="ctr">
              <a:spcBef>
                <a:spcPts val="0"/>
              </a:spcBef>
              <a:buSzPct val="100000"/>
              <a:defRPr sz="3200"/>
            </a:lvl4pPr>
            <a:lvl5pPr lvl="4" algn="ctr">
              <a:spcBef>
                <a:spcPts val="0"/>
              </a:spcBef>
              <a:buSzPct val="100000"/>
              <a:defRPr sz="3200"/>
            </a:lvl5pPr>
            <a:lvl6pPr lvl="5" algn="ctr">
              <a:spcBef>
                <a:spcPts val="0"/>
              </a:spcBef>
              <a:buSzPct val="100000"/>
              <a:defRPr sz="3200"/>
            </a:lvl6pPr>
            <a:lvl7pPr lvl="6" algn="ctr">
              <a:spcBef>
                <a:spcPts val="0"/>
              </a:spcBef>
              <a:buSzPct val="100000"/>
              <a:defRPr sz="3200"/>
            </a:lvl7pPr>
            <a:lvl8pPr lvl="7" algn="ctr">
              <a:spcBef>
                <a:spcPts val="0"/>
              </a:spcBef>
              <a:buSzPct val="100000"/>
              <a:defRPr sz="3200"/>
            </a:lvl8pPr>
            <a:lvl9pPr lvl="8" algn="ctr">
              <a:spcBef>
                <a:spcPts val="0"/>
              </a:spcBef>
              <a:buSzPct val="100000"/>
              <a:defRPr sz="3200"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/>
          <p:nvPr>
            <p:ph type="title"/>
          </p:nvPr>
        </p:nvSpPr>
        <p:spPr>
          <a:xfrm>
            <a:off x="304800" y="304800"/>
            <a:ext cx="95504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99224"/>
              <a:defRPr sz="4266"/>
            </a:lvl1pPr>
            <a:lvl2pPr lvl="1">
              <a:spcBef>
                <a:spcPts val="0"/>
              </a:spcBef>
              <a:buSzPct val="99224"/>
              <a:defRPr sz="4266"/>
            </a:lvl2pPr>
            <a:lvl3pPr lvl="2">
              <a:spcBef>
                <a:spcPts val="0"/>
              </a:spcBef>
              <a:buSzPct val="99224"/>
              <a:defRPr sz="4266"/>
            </a:lvl3pPr>
            <a:lvl4pPr lvl="3">
              <a:spcBef>
                <a:spcPts val="0"/>
              </a:spcBef>
              <a:buSzPct val="99224"/>
              <a:defRPr sz="4266"/>
            </a:lvl4pPr>
            <a:lvl5pPr lvl="4">
              <a:spcBef>
                <a:spcPts val="0"/>
              </a:spcBef>
              <a:buSzPct val="99224"/>
              <a:defRPr sz="4266"/>
            </a:lvl5pPr>
            <a:lvl6pPr lvl="5">
              <a:spcBef>
                <a:spcPts val="0"/>
              </a:spcBef>
              <a:buSzPct val="99224"/>
              <a:defRPr sz="4266"/>
            </a:lvl6pPr>
            <a:lvl7pPr lvl="6">
              <a:spcBef>
                <a:spcPts val="0"/>
              </a:spcBef>
              <a:buSzPct val="99224"/>
              <a:defRPr sz="4266"/>
            </a:lvl7pPr>
            <a:lvl8pPr lvl="7">
              <a:spcBef>
                <a:spcPts val="0"/>
              </a:spcBef>
              <a:buSzPct val="99224"/>
              <a:defRPr sz="4266"/>
            </a:lvl8pPr>
            <a:lvl9pPr lvl="8">
              <a:spcBef>
                <a:spcPts val="0"/>
              </a:spcBef>
              <a:buSzPct val="99224"/>
              <a:defRPr sz="4266"/>
            </a:lvl9pPr>
          </a:lstStyle>
          <a:p/>
        </p:txBody>
      </p:sp>
      <p:sp>
        <p:nvSpPr>
          <p:cNvPr id="12" name="Shape 12"/>
          <p:cNvSpPr txBox="1"/>
          <p:nvPr>
            <p:ph idx="1" type="body"/>
          </p:nvPr>
        </p:nvSpPr>
        <p:spPr>
          <a:xfrm>
            <a:off x="304800" y="1828800"/>
            <a:ext cx="9550400" cy="54863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98765"/>
              <a:defRPr sz="2666"/>
            </a:lvl1pPr>
            <a:lvl2pPr lvl="1">
              <a:spcBef>
                <a:spcPts val="0"/>
              </a:spcBef>
              <a:buSzPct val="98765"/>
              <a:defRPr sz="2666"/>
            </a:lvl2pPr>
            <a:lvl3pPr lvl="2">
              <a:spcBef>
                <a:spcPts val="0"/>
              </a:spcBef>
              <a:buSzPct val="98765"/>
              <a:defRPr sz="2666"/>
            </a:lvl3pPr>
            <a:lvl4pPr lvl="3">
              <a:spcBef>
                <a:spcPts val="0"/>
              </a:spcBef>
              <a:buSzPct val="98765"/>
              <a:defRPr sz="2666"/>
            </a:lvl4pPr>
            <a:lvl5pPr lvl="4">
              <a:spcBef>
                <a:spcPts val="0"/>
              </a:spcBef>
              <a:buSzPct val="98765"/>
              <a:defRPr sz="2666"/>
            </a:lvl5pPr>
            <a:lvl6pPr lvl="5">
              <a:spcBef>
                <a:spcPts val="0"/>
              </a:spcBef>
              <a:buSzPct val="98765"/>
              <a:defRPr sz="2666"/>
            </a:lvl6pPr>
            <a:lvl7pPr lvl="6">
              <a:spcBef>
                <a:spcPts val="0"/>
              </a:spcBef>
              <a:buSzPct val="98765"/>
              <a:defRPr sz="2666"/>
            </a:lvl7pPr>
            <a:lvl8pPr lvl="7">
              <a:spcBef>
                <a:spcPts val="0"/>
              </a:spcBef>
              <a:buSzPct val="98765"/>
              <a:defRPr sz="2666"/>
            </a:lvl8pPr>
            <a:lvl9pPr lvl="8">
              <a:spcBef>
                <a:spcPts val="0"/>
              </a:spcBef>
              <a:buSzPct val="98765"/>
              <a:defRPr sz="2666"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04800" y="304800"/>
            <a:ext cx="95504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99224"/>
              <a:defRPr sz="4266"/>
            </a:lvl1pPr>
            <a:lvl2pPr lvl="1">
              <a:spcBef>
                <a:spcPts val="0"/>
              </a:spcBef>
              <a:buSzPct val="99224"/>
              <a:defRPr sz="4266"/>
            </a:lvl2pPr>
            <a:lvl3pPr lvl="2">
              <a:spcBef>
                <a:spcPts val="0"/>
              </a:spcBef>
              <a:buSzPct val="99224"/>
              <a:defRPr sz="4266"/>
            </a:lvl3pPr>
            <a:lvl4pPr lvl="3">
              <a:spcBef>
                <a:spcPts val="0"/>
              </a:spcBef>
              <a:buSzPct val="99224"/>
              <a:defRPr sz="4266"/>
            </a:lvl4pPr>
            <a:lvl5pPr lvl="4">
              <a:spcBef>
                <a:spcPts val="0"/>
              </a:spcBef>
              <a:buSzPct val="99224"/>
              <a:defRPr sz="4266"/>
            </a:lvl5pPr>
            <a:lvl6pPr lvl="5">
              <a:spcBef>
                <a:spcPts val="0"/>
              </a:spcBef>
              <a:buSzPct val="99224"/>
              <a:defRPr sz="4266"/>
            </a:lvl6pPr>
            <a:lvl7pPr lvl="6">
              <a:spcBef>
                <a:spcPts val="0"/>
              </a:spcBef>
              <a:buSzPct val="99224"/>
              <a:defRPr sz="4266"/>
            </a:lvl7pPr>
            <a:lvl8pPr lvl="7">
              <a:spcBef>
                <a:spcPts val="0"/>
              </a:spcBef>
              <a:buSzPct val="99224"/>
              <a:defRPr sz="4266"/>
            </a:lvl8pPr>
            <a:lvl9pPr lvl="8">
              <a:spcBef>
                <a:spcPts val="0"/>
              </a:spcBef>
              <a:buSzPct val="99224"/>
              <a:defRPr sz="4266"/>
            </a:lvl9pPr>
          </a:lstStyle>
          <a:p/>
        </p:txBody>
      </p:sp>
      <p:sp>
        <p:nvSpPr>
          <p:cNvPr id="15" name="Shape 15"/>
          <p:cNvSpPr txBox="1"/>
          <p:nvPr>
            <p:ph idx="1" type="body"/>
          </p:nvPr>
        </p:nvSpPr>
        <p:spPr>
          <a:xfrm>
            <a:off x="304800" y="1828800"/>
            <a:ext cx="4470399" cy="54863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98765"/>
              <a:defRPr sz="2666"/>
            </a:lvl1pPr>
            <a:lvl2pPr lvl="1">
              <a:spcBef>
                <a:spcPts val="0"/>
              </a:spcBef>
              <a:buSzPct val="98765"/>
              <a:defRPr sz="2666"/>
            </a:lvl2pPr>
            <a:lvl3pPr lvl="2">
              <a:spcBef>
                <a:spcPts val="0"/>
              </a:spcBef>
              <a:buSzPct val="98765"/>
              <a:defRPr sz="2666"/>
            </a:lvl3pPr>
            <a:lvl4pPr lvl="3">
              <a:spcBef>
                <a:spcPts val="0"/>
              </a:spcBef>
              <a:buSzPct val="98765"/>
              <a:defRPr sz="2666"/>
            </a:lvl4pPr>
            <a:lvl5pPr lvl="4">
              <a:spcBef>
                <a:spcPts val="0"/>
              </a:spcBef>
              <a:buSzPct val="98765"/>
              <a:defRPr sz="2666"/>
            </a:lvl5pPr>
            <a:lvl6pPr lvl="5">
              <a:spcBef>
                <a:spcPts val="0"/>
              </a:spcBef>
              <a:buSzPct val="98765"/>
              <a:defRPr sz="2666"/>
            </a:lvl6pPr>
            <a:lvl7pPr lvl="6">
              <a:spcBef>
                <a:spcPts val="0"/>
              </a:spcBef>
              <a:buSzPct val="98765"/>
              <a:defRPr sz="2666"/>
            </a:lvl7pPr>
            <a:lvl8pPr lvl="7">
              <a:spcBef>
                <a:spcPts val="0"/>
              </a:spcBef>
              <a:buSzPct val="98765"/>
              <a:defRPr sz="2666"/>
            </a:lvl8pPr>
            <a:lvl9pPr lvl="8">
              <a:spcBef>
                <a:spcPts val="0"/>
              </a:spcBef>
              <a:buSzPct val="98765"/>
              <a:defRPr sz="2666"/>
            </a:lvl9pPr>
          </a:lstStyle>
          <a:p/>
        </p:txBody>
      </p:sp>
      <p:sp>
        <p:nvSpPr>
          <p:cNvPr id="16" name="Shape 16"/>
          <p:cNvSpPr txBox="1"/>
          <p:nvPr>
            <p:ph idx="2" type="body"/>
          </p:nvPr>
        </p:nvSpPr>
        <p:spPr>
          <a:xfrm>
            <a:off x="5384800" y="1828800"/>
            <a:ext cx="4470399" cy="54863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98765"/>
              <a:defRPr sz="2666"/>
            </a:lvl1pPr>
            <a:lvl2pPr lvl="1">
              <a:spcBef>
                <a:spcPts val="0"/>
              </a:spcBef>
              <a:buSzPct val="98765"/>
              <a:defRPr sz="2666"/>
            </a:lvl2pPr>
            <a:lvl3pPr lvl="2">
              <a:spcBef>
                <a:spcPts val="0"/>
              </a:spcBef>
              <a:buSzPct val="98765"/>
              <a:defRPr sz="2666"/>
            </a:lvl3pPr>
            <a:lvl4pPr lvl="3">
              <a:spcBef>
                <a:spcPts val="0"/>
              </a:spcBef>
              <a:buSzPct val="98765"/>
              <a:defRPr sz="2666"/>
            </a:lvl4pPr>
            <a:lvl5pPr lvl="4">
              <a:spcBef>
                <a:spcPts val="0"/>
              </a:spcBef>
              <a:buSzPct val="98765"/>
              <a:defRPr sz="2666"/>
            </a:lvl5pPr>
            <a:lvl6pPr lvl="5">
              <a:spcBef>
                <a:spcPts val="0"/>
              </a:spcBef>
              <a:buSzPct val="98765"/>
              <a:defRPr sz="2666"/>
            </a:lvl6pPr>
            <a:lvl7pPr lvl="6">
              <a:spcBef>
                <a:spcPts val="0"/>
              </a:spcBef>
              <a:buSzPct val="98765"/>
              <a:defRPr sz="2666"/>
            </a:lvl7pPr>
            <a:lvl8pPr lvl="7">
              <a:spcBef>
                <a:spcPts val="0"/>
              </a:spcBef>
              <a:buSzPct val="98765"/>
              <a:defRPr sz="2666"/>
            </a:lvl8pPr>
            <a:lvl9pPr lvl="8">
              <a:spcBef>
                <a:spcPts val="0"/>
              </a:spcBef>
              <a:buSzPct val="98765"/>
              <a:defRPr sz="2666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idx="1" type="body"/>
          </p:nvPr>
        </p:nvSpPr>
        <p:spPr>
          <a:xfrm>
            <a:off x="304800" y="6705600"/>
            <a:ext cx="9550400" cy="6095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buSzPct val="100000"/>
              <a:defRPr sz="3200"/>
            </a:lvl1pPr>
            <a:lvl2pPr lvl="1" algn="ctr">
              <a:spcBef>
                <a:spcPts val="0"/>
              </a:spcBef>
              <a:buSzPct val="100000"/>
              <a:defRPr sz="3200"/>
            </a:lvl2pPr>
            <a:lvl3pPr lvl="2" algn="ctr">
              <a:spcBef>
                <a:spcPts val="0"/>
              </a:spcBef>
              <a:buSzPct val="100000"/>
              <a:defRPr sz="3200"/>
            </a:lvl3pPr>
            <a:lvl4pPr lvl="3" algn="ctr">
              <a:spcBef>
                <a:spcPts val="0"/>
              </a:spcBef>
              <a:buSzPct val="100000"/>
              <a:defRPr sz="3200"/>
            </a:lvl4pPr>
            <a:lvl5pPr lvl="4" algn="ctr">
              <a:spcBef>
                <a:spcPts val="0"/>
              </a:spcBef>
              <a:buSzPct val="100000"/>
              <a:defRPr sz="3200"/>
            </a:lvl5pPr>
            <a:lvl6pPr lvl="5" algn="ctr">
              <a:spcBef>
                <a:spcPts val="0"/>
              </a:spcBef>
              <a:buSzPct val="100000"/>
              <a:defRPr sz="3200"/>
            </a:lvl6pPr>
            <a:lvl7pPr lvl="6" algn="ctr">
              <a:spcBef>
                <a:spcPts val="0"/>
              </a:spcBef>
              <a:buSzPct val="100000"/>
              <a:defRPr sz="3200"/>
            </a:lvl7pPr>
            <a:lvl8pPr lvl="7" algn="ctr">
              <a:spcBef>
                <a:spcPts val="0"/>
              </a:spcBef>
              <a:buSzPct val="100000"/>
              <a:defRPr sz="3200"/>
            </a:lvl8pPr>
            <a:lvl9pPr lvl="8" algn="ctr">
              <a:spcBef>
                <a:spcPts val="0"/>
              </a:spcBef>
              <a:buSzPct val="100000"/>
              <a:defRPr sz="3200"/>
            </a:lvl9pPr>
          </a:lstStyle>
          <a:p/>
        </p:txBody>
      </p:sp>
    </p:spTree>
  </p:cSld>
  <p:clrMapOvr>
    <a:masterClrMapping/>
  </p:clrMapOvr>
</p:sldLayout>
</file>

<file path=ppt/slideMasters/_rels/slideMaster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theme" Target="../theme/theme.xml"/></Relationships>
</file>

<file path=ppt/slideMasters/slideMaster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.xml"/><Relationship Id="rId3" Type="http://schemas.openxmlformats.org/officeDocument/2006/relationships/image" Target="../media/image02.jpg"/></Relationships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2.jpg"/><Relationship Id="rId4" Type="http://schemas.openxmlformats.org/officeDocument/2006/relationships/hyperlink" Target="http://youtube.com/v/TTNgV0O_oTg" TargetMode="External"/><Relationship Id="rId5" Type="http://schemas.openxmlformats.org/officeDocument/2006/relationships/image" Target="../media/image00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2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2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2.jpg"/><Relationship Id="rId4" Type="http://schemas.openxmlformats.org/officeDocument/2006/relationships/image" Target="../media/image06.jpg"/><Relationship Id="rId11" Type="http://schemas.openxmlformats.org/officeDocument/2006/relationships/image" Target="../media/image09.png"/><Relationship Id="rId10" Type="http://schemas.openxmlformats.org/officeDocument/2006/relationships/image" Target="../media/image05.jpg"/><Relationship Id="rId9" Type="http://schemas.openxmlformats.org/officeDocument/2006/relationships/image" Target="../media/image08.jpg"/><Relationship Id="rId5" Type="http://schemas.openxmlformats.org/officeDocument/2006/relationships/image" Target="../media/image01.jpg"/><Relationship Id="rId6" Type="http://schemas.openxmlformats.org/officeDocument/2006/relationships/image" Target="../media/image03.png"/><Relationship Id="rId7" Type="http://schemas.openxmlformats.org/officeDocument/2006/relationships/image" Target="../media/image07.jpg"/><Relationship Id="rId8" Type="http://schemas.openxmlformats.org/officeDocument/2006/relationships/image" Target="../media/image04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02.jpg"/></Relationships>
</file>

<file path=ppt/slides/slide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/>
          <p:nvPr>
            <p:ph type="ctrTitle"/>
          </p:nvPr>
        </p:nvSpPr>
        <p:spPr>
          <a:xfrm>
            <a:off x="914400" y="2844775"/>
            <a:ext cx="8409049" cy="1295400"/>
          </a:xfrm>
          <a:prstGeom prst="rect">
            <a:avLst/>
          </a:prstGeom>
        </p:spPr>
        <p:txBody>
          <a:bodyPr anchorCtr="0" anchor="t" bIns="38100" lIns="38100" rIns="38100" tIns="38100">
            <a:noAutofit/>
          </a:bodyPr>
          <a:lstStyle/>
          <a:p>
            <a:pPr lvl="0" rtl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5328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What is </a:t>
            </a:r>
            <a:r>
              <a:rPr i="1" lang="en-US" sz="5328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The Cloud</a:t>
            </a:r>
            <a:r>
              <a:rPr lang="en-US" sz="5328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?</a:t>
            </a:r>
          </a:p>
        </p:txBody>
      </p:sp>
      <p:sp>
        <p:nvSpPr>
          <p:cNvPr id="24" name="Shape 24"/>
          <p:cNvSpPr txBox="1"/>
          <p:nvPr>
            <p:ph idx="1" type="subTitle"/>
          </p:nvPr>
        </p:nvSpPr>
        <p:spPr>
          <a:xfrm>
            <a:off x="1625600" y="4673575"/>
            <a:ext cx="7098825" cy="1031024"/>
          </a:xfrm>
          <a:prstGeom prst="rect">
            <a:avLst/>
          </a:prstGeom>
        </p:spPr>
        <p:txBody>
          <a:bodyPr anchorCtr="0" anchor="t" bIns="38100" lIns="38100" rIns="38100" tIns="38100">
            <a:noAutofit/>
          </a:bodyPr>
          <a:lstStyle/>
          <a:p>
            <a:pPr lvl="0" rtl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i="0" lang="en-US" sz="320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An Introduction to Cloud Computing</a:t>
            </a:r>
          </a:p>
        </p:txBody>
      </p:sp>
    </p:spTree>
  </p:cSld>
  <p:clrMapOvr>
    <a:masterClrMapping/>
  </p:clrMapOvr>
  <p:transition spd="slow">
    <p:cut/>
  </p:transition>
</p:sld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>
            <a:hlinkClick r:id="rId4"/>
          </p:cNvPr>
          <p:cNvSpPr/>
          <p:nvPr/>
        </p:nvSpPr>
        <p:spPr>
          <a:xfrm>
            <a:off x="1727200" y="1015975"/>
            <a:ext cx="6839625" cy="5129724"/>
          </a:xfrm>
          <a:prstGeom prst="rect">
            <a:avLst/>
          </a:prstGeom>
          <a:blipFill>
            <a:blip r:embed="rId5">
              <a:alphaModFix/>
            </a:blip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/>
          <p:nvPr>
            <p:ph type="title"/>
          </p:nvPr>
        </p:nvSpPr>
        <p:spPr>
          <a:xfrm>
            <a:off x="304500" y="304800"/>
            <a:ext cx="9627149" cy="990599"/>
          </a:xfrm>
          <a:prstGeom prst="rect">
            <a:avLst/>
          </a:prstGeom>
        </p:spPr>
        <p:txBody>
          <a:bodyPr anchorCtr="0" anchor="t" bIns="38100" lIns="38100" rIns="38100" tIns="38100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266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Defining The Cloud</a:t>
            </a:r>
          </a:p>
        </p:txBody>
      </p:sp>
      <p:sp>
        <p:nvSpPr>
          <p:cNvPr id="35" name="Shape 35"/>
          <p:cNvSpPr txBox="1"/>
          <p:nvPr>
            <p:ph idx="1" type="body"/>
          </p:nvPr>
        </p:nvSpPr>
        <p:spPr>
          <a:xfrm>
            <a:off x="101600" y="1320800"/>
            <a:ext cx="9927700" cy="5583024"/>
          </a:xfrm>
          <a:prstGeom prst="rect">
            <a:avLst/>
          </a:prstGeom>
        </p:spPr>
        <p:txBody>
          <a:bodyPr anchorCtr="0" anchor="t" bIns="38100" lIns="38100" rIns="38100" tIns="38100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b="1" lang="en-US" sz="2666">
                <a:solidFill>
                  <a:srgbClr val="333333"/>
                </a:solidFill>
                <a:latin typeface="georgia"/>
                <a:ea typeface="georgia"/>
                <a:cs typeface="georgia"/>
                <a:sym typeface="georgia"/>
              </a:rPr>
              <a:t>The Cloud: </a:t>
            </a:r>
            <a:r>
              <a:rPr b="0" lang="en-US" sz="2666">
                <a:solidFill>
                  <a:srgbClr val="333333"/>
                </a:solidFill>
                <a:latin typeface="georgia"/>
                <a:ea typeface="georgia"/>
                <a:cs typeface="georgia"/>
                <a:sym typeface="georgia"/>
              </a:rPr>
              <a:t>A </a:t>
            </a:r>
            <a:r>
              <a:rPr lang="en-US">
                <a:solidFill>
                  <a:srgbClr val="333333"/>
                </a:solidFill>
                <a:latin typeface="georgia"/>
                <a:ea typeface="georgia"/>
                <a:cs typeface="georgia"/>
                <a:sym typeface="georgia"/>
              </a:rPr>
              <a:t>broad term used when talking about</a:t>
            </a:r>
            <a:r>
              <a:rPr b="0" lang="en-US" sz="2666">
                <a:solidFill>
                  <a:srgbClr val="333333"/>
                </a:solidFill>
                <a:latin typeface="georgia"/>
                <a:ea typeface="georgia"/>
                <a:cs typeface="georgia"/>
                <a:sym typeface="georgia"/>
              </a:rPr>
              <a:t> "</a:t>
            </a:r>
            <a:r>
              <a:rPr b="1" lang="en-US" sz="2666">
                <a:solidFill>
                  <a:srgbClr val="333333"/>
                </a:solidFill>
                <a:latin typeface="georgia"/>
                <a:ea typeface="georgia"/>
                <a:cs typeface="georgia"/>
                <a:sym typeface="georgia"/>
              </a:rPr>
              <a:t>The Internet</a:t>
            </a:r>
            <a:r>
              <a:rPr b="0" lang="en-US" sz="2666">
                <a:solidFill>
                  <a:srgbClr val="333333"/>
                </a:solidFill>
                <a:latin typeface="georgia"/>
                <a:ea typeface="georgia"/>
                <a:cs typeface="georgia"/>
                <a:sym typeface="georgia"/>
              </a:rPr>
              <a:t>" but with a</a:t>
            </a:r>
            <a:r>
              <a:rPr lang="en-US">
                <a:solidFill>
                  <a:srgbClr val="333333"/>
                </a:solidFill>
                <a:latin typeface="georgia"/>
                <a:ea typeface="georgia"/>
                <a:cs typeface="georgia"/>
                <a:sym typeface="georgia"/>
              </a:rPr>
              <a:t>n</a:t>
            </a:r>
            <a:r>
              <a:rPr b="0" lang="en-US" sz="2666">
                <a:solidFill>
                  <a:srgbClr val="333333"/>
                </a:solidFill>
                <a:latin typeface="georgia"/>
                <a:ea typeface="georgia"/>
                <a:cs typeface="georgia"/>
                <a:sym typeface="georgia"/>
              </a:rPr>
              <a:t> emphasis on </a:t>
            </a:r>
            <a:r>
              <a:rPr b="1" lang="en-US" sz="2666">
                <a:solidFill>
                  <a:srgbClr val="333333"/>
                </a:solidFill>
                <a:latin typeface="georgia"/>
                <a:ea typeface="georgia"/>
                <a:cs typeface="georgia"/>
                <a:sym typeface="georgia"/>
              </a:rPr>
              <a:t>web applications</a:t>
            </a:r>
            <a:r>
              <a:rPr b="0" lang="en-US" sz="2666">
                <a:solidFill>
                  <a:srgbClr val="333333"/>
                </a:solidFill>
                <a:latin typeface="georgia"/>
                <a:ea typeface="georgia"/>
                <a:cs typeface="georgia"/>
                <a:sym typeface="georgia"/>
              </a:rPr>
              <a:t> and </a:t>
            </a:r>
            <a:r>
              <a:rPr b="1" lang="en-US" sz="2666">
                <a:solidFill>
                  <a:srgbClr val="333333"/>
                </a:solidFill>
                <a:latin typeface="georgia"/>
                <a:ea typeface="georgia"/>
                <a:cs typeface="georgia"/>
                <a:sym typeface="georgia"/>
              </a:rPr>
              <a:t>online storage</a:t>
            </a:r>
            <a:r>
              <a:rPr b="0" lang="en-US" sz="2666">
                <a:solidFill>
                  <a:srgbClr val="333333"/>
                </a:solidFill>
                <a:latin typeface="georgia"/>
                <a:ea typeface="georgia"/>
                <a:cs typeface="georgia"/>
                <a:sym typeface="georgia"/>
              </a:rPr>
              <a:t>.</a:t>
            </a:r>
            <a:r>
              <a:rPr b="1" lang="en-US" sz="2666">
                <a:solidFill>
                  <a:srgbClr val="333333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t/>
            </a:r>
            <a:endParaRPr b="1" sz="2666">
              <a:solidFill>
                <a:srgbClr val="333333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b="1" lang="en-US" sz="2666">
                <a:solidFill>
                  <a:srgbClr val="333333"/>
                </a:solidFill>
                <a:latin typeface="georgia"/>
                <a:ea typeface="georgia"/>
                <a:cs typeface="georgia"/>
                <a:sym typeface="georgia"/>
              </a:rPr>
              <a:t> 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b="1" lang="en-US" sz="2666">
                <a:solidFill>
                  <a:srgbClr val="333333"/>
                </a:solidFill>
                <a:latin typeface="georgia"/>
                <a:ea typeface="georgia"/>
                <a:cs typeface="georgia"/>
                <a:sym typeface="georgia"/>
              </a:rPr>
              <a:t>Cloud Computing: </a:t>
            </a:r>
            <a:r>
              <a:rPr b="0" lang="en-US" sz="2666">
                <a:solidFill>
                  <a:srgbClr val="333333"/>
                </a:solidFill>
                <a:latin typeface="georgia"/>
                <a:ea typeface="georgia"/>
                <a:cs typeface="georgia"/>
                <a:sym typeface="georgia"/>
              </a:rPr>
              <a:t>Internet-based</a:t>
            </a:r>
            <a:r>
              <a:rPr b="0" lang="en-US" sz="2666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b="0" lang="en-US" sz="2666">
                <a:solidFill>
                  <a:srgbClr val="333333"/>
                </a:solidFill>
                <a:latin typeface="georgia"/>
                <a:ea typeface="georgia"/>
                <a:cs typeface="georgia"/>
                <a:sym typeface="georgia"/>
              </a:rPr>
              <a:t>computing</a:t>
            </a:r>
            <a:r>
              <a:rPr b="0" lang="en-US" sz="2666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 in which large </a:t>
            </a:r>
            <a:r>
              <a:rPr b="0" lang="en-US" sz="2666">
                <a:solidFill>
                  <a:srgbClr val="333333"/>
                </a:solidFill>
                <a:latin typeface="georgia"/>
                <a:ea typeface="georgia"/>
                <a:cs typeface="georgia"/>
                <a:sym typeface="georgia"/>
              </a:rPr>
              <a:t>groups</a:t>
            </a:r>
            <a:r>
              <a:rPr b="0" lang="en-US" sz="2666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 of remote servers </a:t>
            </a:r>
            <a:r>
              <a:rPr b="0" lang="en-US" sz="2666">
                <a:solidFill>
                  <a:srgbClr val="333333"/>
                </a:solidFill>
                <a:latin typeface="georgia"/>
                <a:ea typeface="georgia"/>
                <a:cs typeface="georgia"/>
                <a:sym typeface="georgia"/>
              </a:rPr>
              <a:t>are</a:t>
            </a:r>
            <a:r>
              <a:rPr b="0" lang="en-US" sz="2666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b="0" lang="en-US" sz="2666">
                <a:solidFill>
                  <a:srgbClr val="333333"/>
                </a:solidFill>
                <a:latin typeface="georgia"/>
                <a:ea typeface="georgia"/>
                <a:cs typeface="georgia"/>
                <a:sym typeface="georgia"/>
              </a:rPr>
              <a:t>networked</a:t>
            </a:r>
            <a:r>
              <a:rPr b="0" lang="en-US" sz="2666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 so as to allow sharing of </a:t>
            </a:r>
            <a:r>
              <a:rPr b="0" lang="en-US" sz="2666">
                <a:solidFill>
                  <a:srgbClr val="333333"/>
                </a:solidFill>
                <a:latin typeface="georgia"/>
                <a:ea typeface="georgia"/>
                <a:cs typeface="georgia"/>
                <a:sym typeface="georgia"/>
              </a:rPr>
              <a:t>data-processing</a:t>
            </a:r>
            <a:r>
              <a:rPr b="0" lang="en-US" sz="2666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 tasks, </a:t>
            </a:r>
            <a:r>
              <a:rPr b="0" lang="en-US" sz="2666">
                <a:solidFill>
                  <a:srgbClr val="333333"/>
                </a:solidFill>
                <a:latin typeface="georgia"/>
                <a:ea typeface="georgia"/>
                <a:cs typeface="georgia"/>
                <a:sym typeface="georgia"/>
              </a:rPr>
              <a:t>centralized</a:t>
            </a:r>
            <a:r>
              <a:rPr b="0" lang="en-US" sz="2666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b="0" lang="en-US" sz="2666">
                <a:solidFill>
                  <a:srgbClr val="333333"/>
                </a:solidFill>
                <a:latin typeface="georgia"/>
                <a:ea typeface="georgia"/>
                <a:cs typeface="georgia"/>
                <a:sym typeface="georgia"/>
              </a:rPr>
              <a:t>data</a:t>
            </a:r>
            <a:r>
              <a:rPr b="0" lang="en-US" sz="2666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 storage, and online access to computer services or </a:t>
            </a:r>
            <a:r>
              <a:rPr b="0" lang="en-US" sz="2666">
                <a:solidFill>
                  <a:srgbClr val="333333"/>
                </a:solidFill>
                <a:latin typeface="georgia"/>
                <a:ea typeface="georgia"/>
                <a:cs typeface="georgia"/>
                <a:sym typeface="georgia"/>
              </a:rPr>
              <a:t>resources. - www.dictionary.com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b="0" lang="en-US" sz="2666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r>
              <a:rPr b="0"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/>
          <p:nvPr>
            <p:ph type="title"/>
          </p:nvPr>
        </p:nvSpPr>
        <p:spPr>
          <a:xfrm>
            <a:off x="304800" y="304800"/>
            <a:ext cx="9626599" cy="990599"/>
          </a:xfrm>
          <a:prstGeom prst="rect">
            <a:avLst/>
          </a:prstGeom>
        </p:spPr>
        <p:txBody>
          <a:bodyPr anchorCtr="0" anchor="t" bIns="38100" lIns="38100" rIns="38100" tIns="38100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266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How does it work?</a:t>
            </a:r>
          </a:p>
        </p:txBody>
      </p:sp>
      <p:sp>
        <p:nvSpPr>
          <p:cNvPr id="41" name="Shape 41"/>
          <p:cNvSpPr txBox="1"/>
          <p:nvPr>
            <p:ph idx="1" type="body"/>
          </p:nvPr>
        </p:nvSpPr>
        <p:spPr>
          <a:xfrm>
            <a:off x="101775" y="1416700"/>
            <a:ext cx="9933325" cy="5988924"/>
          </a:xfrm>
          <a:prstGeom prst="rect">
            <a:avLst/>
          </a:prstGeom>
        </p:spPr>
        <p:txBody>
          <a:bodyPr anchorCtr="0" anchor="t" bIns="38100" lIns="38100" rIns="38100" tIns="38100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b="1" lang="en-US" sz="2666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Data Centers:</a:t>
            </a:r>
            <a:r>
              <a:rPr b="0" lang="en-US" sz="2666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 The facilities that house cloud storage systems. </a:t>
            </a:r>
            <a:r>
              <a:rPr b="0" lang="en-US" sz="1866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    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66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    </a:t>
            </a:r>
            <a:r>
              <a:rPr i="1" lang="en-US" sz="2666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Where stuff you upload into "the cloud" lives.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t/>
            </a:r>
            <a:endParaRPr b="0" i="1" sz="2666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b="0" i="0" lang="en-US" sz="2133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"A </a:t>
            </a:r>
            <a:r>
              <a:rPr b="1" i="0" lang="en-US" sz="2133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client</a:t>
            </a:r>
            <a:r>
              <a:rPr b="0" i="0" lang="en-US" sz="2133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 (e.g., a computer user subscribing to a cloud storage service) sends copies of files over the Internet to the </a:t>
            </a:r>
            <a:r>
              <a:rPr b="1" i="0" lang="en-US" sz="2133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data server</a:t>
            </a:r>
            <a:r>
              <a:rPr b="0" i="0" lang="en-US" sz="2133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, which then records the information. When the client wishes to retrieve the information, he or she accesses the data server through a </a:t>
            </a:r>
            <a:r>
              <a:rPr b="1" i="0" lang="en-US" sz="2133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Web-based interface</a:t>
            </a:r>
            <a:r>
              <a:rPr b="0" i="0" lang="en-US" sz="2133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. The server then either sends the files back to the client or allows the client to access and manipulate the files on the server itself." - </a:t>
            </a:r>
            <a:r>
              <a:rPr b="0" lang="en-US" sz="2133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www.howstuffworks.com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t/>
            </a:r>
            <a:endParaRPr b="0" i="1" sz="2666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b="0" i="1" lang="en-US" sz="2666">
                <a:solidFill>
                  <a:srgbClr val="0B5394"/>
                </a:solidFill>
                <a:latin typeface="georgia"/>
                <a:ea typeface="georgia"/>
                <a:cs typeface="georgia"/>
                <a:sym typeface="georgia"/>
              </a:rPr>
              <a:t> </a:t>
            </a:r>
          </a:p>
          <a:p>
            <a:pPr lvl="0" rtl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b="0" i="1" lang="en-US" sz="2666">
                <a:solidFill>
                  <a:srgbClr val="0B5394"/>
                </a:solidFill>
                <a:latin typeface="georgia"/>
                <a:ea typeface="georgia"/>
                <a:cs typeface="georgia"/>
                <a:sym typeface="georgia"/>
              </a:rPr>
              <a:t>What would be some benefits to cloud computing? </a:t>
            </a:r>
          </a:p>
          <a:p>
            <a:pPr lvl="0" rtl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b="0" i="1" lang="en-US" sz="2666">
                <a:solidFill>
                  <a:srgbClr val="0B5394"/>
                </a:solidFill>
                <a:latin typeface="georgia"/>
                <a:ea typeface="georgia"/>
                <a:cs typeface="georgia"/>
                <a:sym typeface="georgia"/>
              </a:rPr>
              <a:t>Can you think of any cloud services you might already use?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/>
          <p:nvPr>
            <p:ph type="ctrTitle"/>
          </p:nvPr>
        </p:nvSpPr>
        <p:spPr>
          <a:xfrm>
            <a:off x="609600" y="3251200"/>
            <a:ext cx="9013850" cy="1316275"/>
          </a:xfrm>
          <a:prstGeom prst="rect">
            <a:avLst/>
          </a:prstGeom>
        </p:spPr>
        <p:txBody>
          <a:bodyPr anchorCtr="0" anchor="t" bIns="38100" lIns="38100" rIns="38100" tIns="38100">
            <a:noAutofit/>
          </a:bodyPr>
          <a:lstStyle/>
          <a:p>
            <a:pPr lvl="0" rtl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5333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Examples of Cloud Services</a:t>
            </a:r>
          </a:p>
        </p:txBody>
      </p:sp>
      <p:pic>
        <p:nvPicPr>
          <p:cNvPr id="47" name="Shape 4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010400" y="4267200"/>
            <a:ext cx="2503125" cy="1120274"/>
          </a:xfrm>
          <a:prstGeom prst="rect">
            <a:avLst/>
          </a:prstGeom>
          <a:noFill/>
          <a:ln>
            <a:noFill/>
          </a:ln>
        </p:spPr>
      </p:pic>
      <p:pic>
        <p:nvPicPr>
          <p:cNvPr id="48" name="Shape 4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03200" y="711175"/>
            <a:ext cx="1988775" cy="2068549"/>
          </a:xfrm>
          <a:prstGeom prst="rect">
            <a:avLst/>
          </a:prstGeom>
          <a:noFill/>
          <a:ln>
            <a:noFill/>
          </a:ln>
        </p:spPr>
      </p:pic>
      <p:pic>
        <p:nvPicPr>
          <p:cNvPr id="49" name="Shape 49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06400" y="4978400"/>
            <a:ext cx="2066374" cy="2098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0" name="Shape 50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6715925" y="1953725"/>
            <a:ext cx="2797600" cy="1151849"/>
          </a:xfrm>
          <a:prstGeom prst="rect">
            <a:avLst/>
          </a:prstGeom>
          <a:noFill/>
          <a:ln>
            <a:noFill/>
          </a:ln>
        </p:spPr>
      </p:pic>
      <p:pic>
        <p:nvPicPr>
          <p:cNvPr id="51" name="Shape 51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2946400" y="4572000"/>
            <a:ext cx="1834125" cy="2008874"/>
          </a:xfrm>
          <a:prstGeom prst="rect">
            <a:avLst/>
          </a:prstGeom>
          <a:noFill/>
          <a:ln>
            <a:noFill/>
          </a:ln>
        </p:spPr>
      </p:pic>
      <p:pic>
        <p:nvPicPr>
          <p:cNvPr id="52" name="Shape 52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5486400" y="5588000"/>
            <a:ext cx="2317125" cy="1694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3" name="Shape 53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4165600" y="203200"/>
            <a:ext cx="3556000" cy="812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4" name="Shape 54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3100787" y="1306925"/>
            <a:ext cx="2797600" cy="1316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/>
          <p:nvPr>
            <p:ph type="title"/>
          </p:nvPr>
        </p:nvSpPr>
        <p:spPr>
          <a:xfrm>
            <a:off x="304800" y="304800"/>
            <a:ext cx="9626599" cy="990599"/>
          </a:xfrm>
          <a:prstGeom prst="rect">
            <a:avLst/>
          </a:prstGeom>
        </p:spPr>
        <p:txBody>
          <a:bodyPr anchorCtr="0" anchor="t" bIns="38100" lIns="38100" rIns="38100" tIns="38100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266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Issues and Concerns</a:t>
            </a:r>
          </a:p>
        </p:txBody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x="304800" y="1828800"/>
            <a:ext cx="9626599" cy="5562600"/>
          </a:xfrm>
          <a:prstGeom prst="rect">
            <a:avLst/>
          </a:prstGeom>
        </p:spPr>
        <p:txBody>
          <a:bodyPr anchorCtr="0" anchor="t" bIns="38100" lIns="38100" rIns="38100" tIns="38100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66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1. Reliability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t/>
            </a:r>
            <a:endParaRPr sz="2666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66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2. Security &amp; Privacy</a:t>
            </a:r>
          </a:p>
          <a:p>
            <a:pPr indent="-220133" lvl="0" marL="38100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8765"/>
              <a:buFont typeface="Arial"/>
              <a:buChar char="●"/>
            </a:pPr>
            <a:r>
              <a:rPr lang="en-US" sz="2666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Encryption</a:t>
            </a:r>
          </a:p>
          <a:p>
            <a:pPr indent="-220133" lvl="0" marL="38100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8765"/>
              <a:buFont typeface="Arial"/>
              <a:buChar char="●"/>
            </a:pPr>
            <a:r>
              <a:rPr lang="en-US" sz="2666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Authentication- usernames &amp; passwords</a:t>
            </a:r>
          </a:p>
          <a:p>
            <a:pPr indent="-220133" lvl="0" marL="38100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8765"/>
              <a:buFont typeface="Arial"/>
              <a:buChar char="●"/>
            </a:pPr>
            <a:r>
              <a:rPr lang="en-US" sz="2666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Authorization 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66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 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i="1" lang="en-US" sz="2666">
                <a:solidFill>
                  <a:srgbClr val="0B5394"/>
                </a:solidFill>
                <a:latin typeface="georgia"/>
                <a:ea typeface="georgia"/>
                <a:cs typeface="georgia"/>
                <a:sym typeface="georgia"/>
              </a:rPr>
              <a:t>Philosophical Question- Who </a:t>
            </a:r>
            <a:r>
              <a:rPr b="1" i="1" lang="en-US" sz="2666" u="sng">
                <a:solidFill>
                  <a:srgbClr val="0B5394"/>
                </a:solidFill>
                <a:latin typeface="georgia"/>
                <a:ea typeface="georgia"/>
                <a:cs typeface="georgia"/>
                <a:sym typeface="georgia"/>
              </a:rPr>
              <a:t>owns</a:t>
            </a:r>
            <a:r>
              <a:rPr i="1" lang="en-US" sz="2666">
                <a:solidFill>
                  <a:srgbClr val="0B5394"/>
                </a:solidFill>
                <a:latin typeface="georgia"/>
                <a:ea typeface="georgia"/>
                <a:cs typeface="georgia"/>
                <a:sym typeface="georgia"/>
              </a:rPr>
              <a:t> the data you upload into the cloud? </a:t>
            </a:r>
          </a:p>
        </p:txBody>
      </p:sp>
    </p:spTree>
  </p:cSld>
  <p:clrMapOvr>
    <a:masterClrMapping/>
  </p:clrMapOvr>
  <p:transition spd="slow">
    <p:cut/>
  </p:transition>
</p:sld>
</file>

<file path=ppt/theme/theme.xml><?xml version="1.0" encoding="utf-8"?>
<a:theme xmlns:a="http://schemas.openxmlformats.org/drawingml/2006/main" xmlns:r="http://schemas.openxmlformats.org/officeDocument/2006/relationships" name="Custom Theme">
  <a:themeElements>
    <a:clrScheme name="blank">
      <a:dk1>
        <a:srgbClr val="000000"/>
      </a:dk1>
      <a:lt1>
        <a:srgbClr val="FFFFFF"/>
      </a:lt1>
      <a:dk2>
        <a:srgbClr val="073763"/>
      </a:dk2>
      <a:lt2>
        <a:srgbClr val="CFE2F3"/>
      </a:lt2>
      <a:accent1>
        <a:srgbClr val="404040"/>
      </a:accent1>
      <a:accent2>
        <a:srgbClr val="808080"/>
      </a:accent2>
      <a:accent3>
        <a:srgbClr val="C0C0C0"/>
      </a:accent3>
      <a:accent4>
        <a:srgbClr val="396187"/>
      </a:accent4>
      <a:accent5>
        <a:srgbClr val="6B8CAB"/>
      </a:accent5>
      <a:accent6>
        <a:srgbClr val="9DB7CF"/>
      </a:accent6>
      <a:hlink>
        <a:srgbClr val="0000EE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