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handoutMasterIdLst>
    <p:handoutMasterId r:id="rId23"/>
  </p:handoutMasterIdLst>
  <p:sldIdLst>
    <p:sldId id="256" r:id="rId2"/>
    <p:sldId id="259" r:id="rId3"/>
    <p:sldId id="261" r:id="rId4"/>
    <p:sldId id="262" r:id="rId5"/>
    <p:sldId id="263" r:id="rId6"/>
    <p:sldId id="274" r:id="rId7"/>
    <p:sldId id="275" r:id="rId8"/>
    <p:sldId id="278" r:id="rId9"/>
    <p:sldId id="276" r:id="rId10"/>
    <p:sldId id="280" r:id="rId11"/>
    <p:sldId id="279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2" r:id="rId20"/>
    <p:sldId id="271" r:id="rId21"/>
    <p:sldId id="273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042BDF-7627-481B-8CE3-37937148A2E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AC561-4ED8-4836-876A-91F67AA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75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6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7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33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9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7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1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6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0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8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0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 the </a:t>
            </a:r>
            <a:r>
              <a:rPr lang="en-US" dirty="0" err="1"/>
              <a:t>chromebook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265818"/>
            <a:ext cx="8767860" cy="1388165"/>
          </a:xfrm>
        </p:spPr>
        <p:txBody>
          <a:bodyPr/>
          <a:lstStyle/>
          <a:p>
            <a:r>
              <a:rPr lang="en-US" dirty="0"/>
              <a:t>Crystal Lake Public Library</a:t>
            </a:r>
          </a:p>
          <a:p>
            <a:r>
              <a:rPr lang="en-US" dirty="0"/>
              <a:t>Gadget Group Training</a:t>
            </a:r>
          </a:p>
          <a:p>
            <a:r>
              <a:rPr lang="en-US" dirty="0"/>
              <a:t>August 2016</a:t>
            </a:r>
          </a:p>
        </p:txBody>
      </p:sp>
      <p:pic>
        <p:nvPicPr>
          <p:cNvPr id="1030" name="Picture 6" descr="http://ssl-product-images.www8-hp.com/digmedialib/prodimg/lowres/c048085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60" y="2793005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2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Demonstration</a:t>
            </a:r>
          </a:p>
        </p:txBody>
      </p:sp>
      <p:pic>
        <p:nvPicPr>
          <p:cNvPr id="5122" name="Picture 2" descr="http://www.globalztech.com/images/livedemoslid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683774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Print from Chromebook</a:t>
            </a:r>
            <a:br>
              <a:rPr lang="en-US" b="1" dirty="0" smtClean="0"/>
            </a:br>
            <a:r>
              <a:rPr lang="en-US" b="1" dirty="0" smtClean="0"/>
              <a:t>at CLPL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Use CLPL’s web printing service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Save file as PDF. Upload to web printing service.</a:t>
            </a:r>
          </a:p>
          <a:p>
            <a:pPr marL="731520" lvl="1" indent="-457200">
              <a:buFont typeface="+mj-lt"/>
              <a:buAutoNum type="alphaL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Use CLPL’s print direct service</a:t>
            </a:r>
          </a:p>
          <a:p>
            <a:pPr marL="731520" lvl="1" indent="-457200">
              <a:buFont typeface="+mj-lt"/>
              <a:buAutoNum type="alphaLcPeriod" startAt="2"/>
            </a:pPr>
            <a:r>
              <a:rPr lang="en-US" dirty="0" smtClean="0"/>
              <a:t>Save file as PDF. Forward PDF to print direct email address.</a:t>
            </a:r>
          </a:p>
          <a:p>
            <a:pPr marL="731520" lvl="1" indent="-457200">
              <a:buFont typeface="+mj-lt"/>
              <a:buAutoNum type="alphaLcPeriod" startAt="2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Use CLPL’s public computers and printers</a:t>
            </a:r>
          </a:p>
          <a:p>
            <a:pPr marL="731520" lvl="1" indent="-457200">
              <a:buFont typeface="+mj-lt"/>
              <a:buAutoNum type="alphaLcPeriod" startAt="3"/>
            </a:pPr>
            <a:r>
              <a:rPr lang="en-US" dirty="0" smtClean="0"/>
              <a:t>Log in to Google account and print.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18" t="17417" r="26749" b="5049"/>
          <a:stretch/>
        </p:blipFill>
        <p:spPr>
          <a:xfrm>
            <a:off x="7136047" y="265262"/>
            <a:ext cx="2649683" cy="2351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216" t="11250" r="46330" b="44263"/>
          <a:stretch/>
        </p:blipFill>
        <p:spPr>
          <a:xfrm>
            <a:off x="8139408" y="2848998"/>
            <a:ext cx="1596695" cy="1953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"/>
          <a:stretch/>
        </p:blipFill>
        <p:spPr>
          <a:xfrm>
            <a:off x="8478981" y="4918968"/>
            <a:ext cx="1236339" cy="16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see what we </a:t>
            </a:r>
            <a:r>
              <a:rPr lang="en-US" b="1" dirty="0" smtClean="0"/>
              <a:t>learned.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1505" y="2057400"/>
            <a:ext cx="5135652" cy="4038600"/>
          </a:xfrm>
        </p:spPr>
      </p:pic>
    </p:spTree>
    <p:extLst>
      <p:ext uri="{BB962C8B-B14F-4D97-AF65-F5344CB8AC3E}">
        <p14:creationId xmlns:p14="http://schemas.microsoft.com/office/powerpoint/2010/main" val="14447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What </a:t>
            </a:r>
            <a:r>
              <a:rPr lang="en-US" sz="3600" b="1" dirty="0" smtClean="0"/>
              <a:t>makes </a:t>
            </a:r>
            <a:r>
              <a:rPr lang="en-US" sz="3600" b="1" dirty="0"/>
              <a:t>a Chromebook different from a regular laptop?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A. Runs on the Chrome operating system</a:t>
            </a:r>
          </a:p>
          <a:p>
            <a:r>
              <a:rPr lang="en-US" sz="3600" dirty="0"/>
              <a:t>B. Everything is stored in the cloud</a:t>
            </a:r>
          </a:p>
          <a:p>
            <a:r>
              <a:rPr lang="en-US" sz="3600" dirty="0"/>
              <a:t>C. Generally needs a wireless internet connection</a:t>
            </a:r>
          </a:p>
          <a:p>
            <a:r>
              <a:rPr lang="en-US" sz="3600" dirty="0"/>
              <a:t>D. All of the above.</a:t>
            </a:r>
          </a:p>
        </p:txBody>
      </p:sp>
    </p:spTree>
    <p:extLst>
      <p:ext uri="{BB962C8B-B14F-4D97-AF65-F5344CB8AC3E}">
        <p14:creationId xmlns:p14="http://schemas.microsoft.com/office/powerpoint/2010/main" val="1332420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one thing you can do in the Status Area?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A. Open Docs</a:t>
            </a:r>
          </a:p>
          <a:p>
            <a:r>
              <a:rPr lang="en-US" sz="3600" dirty="0"/>
              <a:t>B. Find apps</a:t>
            </a:r>
          </a:p>
          <a:p>
            <a:r>
              <a:rPr lang="en-US" sz="3600" dirty="0"/>
              <a:t>C. Connect to wireless network</a:t>
            </a:r>
          </a:p>
          <a:p>
            <a:r>
              <a:rPr lang="en-US" sz="3600" dirty="0"/>
              <a:t>D. Print</a:t>
            </a:r>
          </a:p>
        </p:txBody>
      </p:sp>
    </p:spTree>
    <p:extLst>
      <p:ext uri="{BB962C8B-B14F-4D97-AF65-F5344CB8AC3E}">
        <p14:creationId xmlns:p14="http://schemas.microsoft.com/office/powerpoint/2010/main" val="299777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you get a map of the keyboard?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A. Press Alt + Search</a:t>
            </a:r>
          </a:p>
          <a:p>
            <a:r>
              <a:rPr lang="en-US" sz="3600" dirty="0"/>
              <a:t>B. Press Ctrl + Alt + ?</a:t>
            </a:r>
          </a:p>
          <a:p>
            <a:r>
              <a:rPr lang="en-US" sz="3600" dirty="0"/>
              <a:t>C. Visit AAA</a:t>
            </a:r>
          </a:p>
          <a:p>
            <a:r>
              <a:rPr lang="en-US" sz="3600" dirty="0"/>
              <a:t>D. Ask Siri</a:t>
            </a:r>
          </a:p>
        </p:txBody>
      </p:sp>
    </p:spTree>
    <p:extLst>
      <p:ext uri="{BB962C8B-B14F-4D97-AF65-F5344CB8AC3E}">
        <p14:creationId xmlns:p14="http://schemas.microsoft.com/office/powerpoint/2010/main" val="35308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Which of the following is a Google App?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A. Pokémon Go</a:t>
            </a:r>
          </a:p>
          <a:p>
            <a:r>
              <a:rPr lang="en-US" sz="3600" dirty="0"/>
              <a:t>B. Docs</a:t>
            </a:r>
          </a:p>
          <a:p>
            <a:r>
              <a:rPr lang="en-US" sz="3600" dirty="0"/>
              <a:t>C. OverDrive</a:t>
            </a:r>
          </a:p>
          <a:p>
            <a:r>
              <a:rPr lang="en-US" sz="3600" dirty="0"/>
              <a:t>D. Safari</a:t>
            </a:r>
          </a:p>
          <a:p>
            <a:r>
              <a:rPr lang="en-US" sz="3600" dirty="0"/>
              <a:t>E. Slides</a:t>
            </a:r>
          </a:p>
          <a:p>
            <a:r>
              <a:rPr lang="en-US" sz="3600" dirty="0"/>
              <a:t>F. Both B &amp; E</a:t>
            </a:r>
          </a:p>
        </p:txBody>
      </p:sp>
    </p:spTree>
    <p:extLst>
      <p:ext uri="{BB962C8B-B14F-4D97-AF65-F5344CB8AC3E}">
        <p14:creationId xmlns:p14="http://schemas.microsoft.com/office/powerpoint/2010/main" val="459723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patron asks you how to print. What do you tell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A. We don’t offer public printing. </a:t>
            </a:r>
          </a:p>
          <a:p>
            <a:r>
              <a:rPr lang="en-US" sz="3600" dirty="0"/>
              <a:t>B. You can use our web printing service. Here, let me show you.</a:t>
            </a:r>
          </a:p>
          <a:p>
            <a:r>
              <a:rPr lang="en-US" sz="3600" dirty="0"/>
              <a:t>C. I hate questions like this!</a:t>
            </a:r>
          </a:p>
          <a:p>
            <a:r>
              <a:rPr lang="en-US" sz="3600" dirty="0"/>
              <a:t>D. Let me get someone else to help you.</a:t>
            </a:r>
          </a:p>
        </p:txBody>
      </p:sp>
    </p:spTree>
    <p:extLst>
      <p:ext uri="{BB962C8B-B14F-4D97-AF65-F5344CB8AC3E}">
        <p14:creationId xmlns:p14="http://schemas.microsoft.com/office/powerpoint/2010/main" val="3104656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 more training</a:t>
            </a:r>
          </a:p>
        </p:txBody>
      </p:sp>
      <p:pic>
        <p:nvPicPr>
          <p:cNvPr id="3074" name="Picture 2" descr="basket, books, lock, person ic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70" y="1678859"/>
            <a:ext cx="2504230" cy="2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1.squarespace.com/static/526b0f03e4b0f35a9f0114a0/t/55899293e4b0bafb124d9411/1435079316790/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9" t="18196" r="28860" b="21836"/>
          <a:stretch/>
        </p:blipFill>
        <p:spPr bwMode="auto">
          <a:xfrm>
            <a:off x="6521648" y="1580535"/>
            <a:ext cx="3113965" cy="21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rystallake.org/Home/ShowImage?id=59&amp;t=635224407974800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70" y="4364753"/>
            <a:ext cx="2435404" cy="178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postofficefreak.com/wp-content/uploads/2015/05/website-image-300x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22" y="4364753"/>
            <a:ext cx="2671513" cy="21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52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Practice and ask the </a:t>
            </a:r>
            <a:r>
              <a:rPr lang="en-US" b="1" dirty="0" smtClean="0"/>
              <a:t>experts.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415" t="25144" r="36126" b="11736"/>
          <a:stretch/>
        </p:blipFill>
        <p:spPr>
          <a:xfrm>
            <a:off x="1810162" y="1750142"/>
            <a:ext cx="3585904" cy="4811854"/>
          </a:xfrm>
          <a:prstGeom prst="rect">
            <a:avLst/>
          </a:prstGeom>
        </p:spPr>
      </p:pic>
      <p:pic>
        <p:nvPicPr>
          <p:cNvPr id="7172" name="Picture 4" descr="Inspector Gadget Hd Cartoon Fondos de pantalla W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1" y="3224488"/>
            <a:ext cx="4486377" cy="27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ontent.rotowire.com/images/ask-expert-footbal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7"/>
          <a:stretch/>
        </p:blipFill>
        <p:spPr bwMode="auto">
          <a:xfrm>
            <a:off x="8277662" y="1838632"/>
            <a:ext cx="3091296" cy="29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8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are we here?</a:t>
            </a:r>
          </a:p>
        </p:txBody>
      </p:sp>
      <p:pic>
        <p:nvPicPr>
          <p:cNvPr id="5" name="Picture 4" descr="https://world.utexas.edu/io/images/isss/comunity%20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14" y="4699791"/>
            <a:ext cx="1754133" cy="16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orld.utexas.edu/io/images/isss/comunity%20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03" y="612059"/>
            <a:ext cx="1754133" cy="16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orld.utexas.edu/io/images/isss/comunity%20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49" y="2791389"/>
            <a:ext cx="1754133" cy="163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47.org/cms/lib8/IL01904560/Centricity/Template/GlobalAssets/images///logo/Lundah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845" y="221084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47.org/cms/lib8/IL01904560/Centricity/Template/GlobalAssets/images///logo/HannahBeardsleyN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813" y="9715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d47.org/cms/lib8/IL01904560/Centricity/Template/GlobalAssets/images///logo/RichardBernota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336" y="423903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d47.org/cms/lib8/IL01904560/Centricity/Template/GlobalAssets/images///logo/Distric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4" y="242063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sl-product-images.www8-hp.com/digmedialib/prodimg/lowres/c048085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72" y="259930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716739" y="3514672"/>
            <a:ext cx="1050401" cy="724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162380">
            <a:off x="6631613" y="1643206"/>
            <a:ext cx="1050401" cy="724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6657360" y="3330918"/>
            <a:ext cx="1050401" cy="724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949444">
            <a:off x="6831462" y="4817523"/>
            <a:ext cx="1050401" cy="724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64" name="Picture 16" descr="https://www.google.com/chromebook/static/images/chromebook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79" y="4699791"/>
            <a:ext cx="2967432" cy="6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36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667" y="2057400"/>
            <a:ext cx="5143329" cy="4038600"/>
          </a:xfrm>
        </p:spPr>
      </p:pic>
    </p:spTree>
    <p:extLst>
      <p:ext uri="{BB962C8B-B14F-4D97-AF65-F5344CB8AC3E}">
        <p14:creationId xmlns:p14="http://schemas.microsoft.com/office/powerpoint/2010/main" val="388375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12560"/>
            <a:ext cx="5557516" cy="953400"/>
          </a:xfrm>
        </p:spPr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Ashlee</a:t>
            </a:r>
          </a:p>
          <a:p>
            <a:r>
              <a:rPr lang="en-US" dirty="0"/>
              <a:t>Cheryl</a:t>
            </a:r>
          </a:p>
          <a:p>
            <a:r>
              <a:rPr lang="en-US" dirty="0"/>
              <a:t>Hallie</a:t>
            </a:r>
          </a:p>
          <a:p>
            <a:r>
              <a:rPr lang="en-US" dirty="0"/>
              <a:t>Jodie</a:t>
            </a:r>
          </a:p>
          <a:p>
            <a:r>
              <a:rPr lang="en-US" dirty="0" smtClean="0"/>
              <a:t>Kimberly </a:t>
            </a:r>
            <a:r>
              <a:rPr lang="en-US" dirty="0"/>
              <a:t>D.</a:t>
            </a:r>
          </a:p>
          <a:p>
            <a:r>
              <a:rPr lang="en-US" dirty="0"/>
              <a:t>Kim I.</a:t>
            </a:r>
          </a:p>
          <a:p>
            <a:r>
              <a:rPr lang="en-US" dirty="0"/>
              <a:t>Penny</a:t>
            </a:r>
          </a:p>
          <a:p>
            <a:r>
              <a:rPr lang="en-US" dirty="0"/>
              <a:t>Terri</a:t>
            </a:r>
          </a:p>
        </p:txBody>
      </p:sp>
      <p:pic>
        <p:nvPicPr>
          <p:cNvPr id="4100" name="Picture 4" descr="https://s-media-cache-ak0.pinimg.com/736x/40/18/6e/40186e236e6a928cb7e0017412ebf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92" y="692638"/>
            <a:ext cx="5183340" cy="57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09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Learn what a Chromebook is (10 minutes)</a:t>
            </a:r>
          </a:p>
          <a:p>
            <a:r>
              <a:rPr lang="en-US" sz="3200" dirty="0"/>
              <a:t>Talk about Google accounts (5 minutes)</a:t>
            </a:r>
          </a:p>
          <a:p>
            <a:r>
              <a:rPr lang="en-US" sz="3200" dirty="0"/>
              <a:t>Talk about Google apps (5 minutes)</a:t>
            </a:r>
          </a:p>
          <a:p>
            <a:r>
              <a:rPr lang="en-US" sz="3200" dirty="0"/>
              <a:t>Chromebook demonstrations (30 minutes)</a:t>
            </a:r>
          </a:p>
          <a:p>
            <a:r>
              <a:rPr lang="en-US" sz="3200" dirty="0"/>
              <a:t>Questions and evaluations (5 minutes)</a:t>
            </a:r>
          </a:p>
        </p:txBody>
      </p:sp>
    </p:spTree>
    <p:extLst>
      <p:ext uri="{BB962C8B-B14F-4D97-AF65-F5344CB8AC3E}">
        <p14:creationId xmlns:p14="http://schemas.microsoft.com/office/powerpoint/2010/main" val="350516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Chromebook?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Notebook computer</a:t>
            </a:r>
            <a:endParaRPr lang="en-US" sz="3200" dirty="0"/>
          </a:p>
          <a:p>
            <a:r>
              <a:rPr lang="en-US" sz="3200" dirty="0"/>
              <a:t>Runs Chrome OS as its operating system</a:t>
            </a:r>
          </a:p>
          <a:p>
            <a:r>
              <a:rPr lang="en-US" sz="3200" dirty="0"/>
              <a:t>Designed to be used primarily while connected to the Internet</a:t>
            </a:r>
          </a:p>
          <a:p>
            <a:r>
              <a:rPr lang="en-US" sz="3200" dirty="0"/>
              <a:t>Apps and data are in the cloud</a:t>
            </a:r>
          </a:p>
          <a:p>
            <a:r>
              <a:rPr lang="en-US" sz="3200" dirty="0"/>
              <a:t>Around since 2011</a:t>
            </a:r>
          </a:p>
        </p:txBody>
      </p:sp>
    </p:spTree>
    <p:extLst>
      <p:ext uri="{BB962C8B-B14F-4D97-AF65-F5344CB8AC3E}">
        <p14:creationId xmlns:p14="http://schemas.microsoft.com/office/powerpoint/2010/main" val="189451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is it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Nothing to set-up or configure</a:t>
            </a:r>
          </a:p>
          <a:p>
            <a:r>
              <a:rPr lang="en-US" sz="2400" dirty="0" smtClean="0"/>
              <a:t>Log in with a Google account</a:t>
            </a:r>
          </a:p>
          <a:p>
            <a:r>
              <a:rPr lang="en-US" sz="2400" dirty="0" smtClean="0"/>
              <a:t>Runs on Chrome OS</a:t>
            </a:r>
          </a:p>
          <a:p>
            <a:r>
              <a:rPr lang="en-US" sz="2400" dirty="0" smtClean="0"/>
              <a:t>Updates automatically</a:t>
            </a:r>
          </a:p>
          <a:p>
            <a:r>
              <a:rPr lang="en-US" sz="2400" dirty="0" smtClean="0"/>
              <a:t>No software to buy</a:t>
            </a:r>
          </a:p>
          <a:p>
            <a:r>
              <a:rPr lang="en-US" sz="2400" dirty="0" smtClean="0"/>
              <a:t>Storage in cloud, not on device and needs </a:t>
            </a:r>
            <a:r>
              <a:rPr lang="en-US" sz="2400" dirty="0" err="1" smtClean="0"/>
              <a:t>WiFi</a:t>
            </a:r>
            <a:r>
              <a:rPr lang="en-US" sz="2400" dirty="0" smtClean="0"/>
              <a:t> to work</a:t>
            </a:r>
          </a:p>
          <a:p>
            <a:r>
              <a:rPr lang="en-US" sz="2400" dirty="0" smtClean="0"/>
              <a:t>Keyboard has some different keys</a:t>
            </a:r>
          </a:p>
          <a:p>
            <a:r>
              <a:rPr lang="en-US" sz="2400" dirty="0" smtClean="0"/>
              <a:t>Inexpensive, faster boot up, and have a longer battery life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37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Google Account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525" t="11868" r="34567" b="12416"/>
          <a:stretch/>
        </p:blipFill>
        <p:spPr>
          <a:xfrm>
            <a:off x="6390968" y="285863"/>
            <a:ext cx="4709651" cy="62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Google Apps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541"/>
          <a:stretch/>
        </p:blipFill>
        <p:spPr>
          <a:xfrm>
            <a:off x="2872176" y="1787237"/>
            <a:ext cx="9105341" cy="4821381"/>
          </a:xfrm>
        </p:spPr>
      </p:pic>
    </p:spTree>
    <p:extLst>
      <p:ext uri="{BB962C8B-B14F-4D97-AF65-F5344CB8AC3E}">
        <p14:creationId xmlns:p14="http://schemas.microsoft.com/office/powerpoint/2010/main" val="8650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Google </a:t>
            </a:r>
            <a:r>
              <a:rPr lang="en-US" b="1" dirty="0" smtClean="0"/>
              <a:t>Apps for Common Tasks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71" t="36483" r="43593" b="11689"/>
          <a:stretch/>
        </p:blipFill>
        <p:spPr>
          <a:xfrm>
            <a:off x="4011184" y="1477924"/>
            <a:ext cx="7918544" cy="51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Keyboard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56" t="37531" r="21666" b="30617"/>
          <a:stretch/>
        </p:blipFill>
        <p:spPr bwMode="auto">
          <a:xfrm>
            <a:off x="532615" y="1965960"/>
            <a:ext cx="11290355" cy="402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20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275</TotalTime>
  <Words>430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Corbel</vt:lpstr>
      <vt:lpstr>Basis</vt:lpstr>
      <vt:lpstr>Meet the chromebook </vt:lpstr>
      <vt:lpstr>Why are we here?</vt:lpstr>
      <vt:lpstr>Agenda</vt:lpstr>
      <vt:lpstr>What is a Chromebook?</vt:lpstr>
      <vt:lpstr>How is it different?</vt:lpstr>
      <vt:lpstr>Google Account</vt:lpstr>
      <vt:lpstr>Google Apps</vt:lpstr>
      <vt:lpstr>Google Apps for Common Tasks</vt:lpstr>
      <vt:lpstr>Keyboard</vt:lpstr>
      <vt:lpstr>Demonstration</vt:lpstr>
      <vt:lpstr>Print from Chromebook at CLPL</vt:lpstr>
      <vt:lpstr>Let’s see what we learned.</vt:lpstr>
      <vt:lpstr>What makes a Chromebook different from a regular laptop?</vt:lpstr>
      <vt:lpstr>What is one thing you can do in the Status Area?</vt:lpstr>
      <vt:lpstr>How do you get a map of the keyboard?</vt:lpstr>
      <vt:lpstr>Which of the following is a Google App?</vt:lpstr>
      <vt:lpstr>A patron asks you how to print. What do you tell them?</vt:lpstr>
      <vt:lpstr>For more training</vt:lpstr>
      <vt:lpstr>Practice and ask the experts.</vt:lpstr>
      <vt:lpstr>Questions?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chromebook</dc:title>
  <dc:creator>Ashlee T</dc:creator>
  <cp:lastModifiedBy>adultserv</cp:lastModifiedBy>
  <cp:revision>27</cp:revision>
  <cp:lastPrinted>2016-08-03T15:34:24Z</cp:lastPrinted>
  <dcterms:created xsi:type="dcterms:W3CDTF">2016-08-03T01:08:09Z</dcterms:created>
  <dcterms:modified xsi:type="dcterms:W3CDTF">2016-08-08T21:37:08Z</dcterms:modified>
</cp:coreProperties>
</file>