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1" r:id="rId2"/>
    <p:sldId id="269" r:id="rId3"/>
    <p:sldId id="265" r:id="rId4"/>
    <p:sldId id="263" r:id="rId5"/>
    <p:sldId id="264" r:id="rId6"/>
    <p:sldId id="294" r:id="rId7"/>
    <p:sldId id="295" r:id="rId8"/>
    <p:sldId id="296" r:id="rId9"/>
    <p:sldId id="297" r:id="rId10"/>
    <p:sldId id="293" r:id="rId11"/>
    <p:sldId id="299" r:id="rId12"/>
    <p:sldId id="271" r:id="rId13"/>
    <p:sldId id="260" r:id="rId14"/>
    <p:sldId id="275" r:id="rId15"/>
    <p:sldId id="270" r:id="rId16"/>
    <p:sldId id="276" r:id="rId17"/>
    <p:sldId id="286" r:id="rId18"/>
    <p:sldId id="273" r:id="rId19"/>
    <p:sldId id="287" r:id="rId20"/>
    <p:sldId id="280" r:id="rId21"/>
    <p:sldId id="288" r:id="rId22"/>
    <p:sldId id="272" r:id="rId23"/>
    <p:sldId id="281" r:id="rId24"/>
    <p:sldId id="266" r:id="rId25"/>
    <p:sldId id="274" r:id="rId26"/>
    <p:sldId id="291" r:id="rId27"/>
    <p:sldId id="290" r:id="rId28"/>
    <p:sldId id="292" r:id="rId29"/>
    <p:sldId id="304" r:id="rId30"/>
    <p:sldId id="300" r:id="rId31"/>
    <p:sldId id="305" r:id="rId32"/>
    <p:sldId id="301" r:id="rId33"/>
    <p:sldId id="303" r:id="rId34"/>
    <p:sldId id="302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18" autoAdjust="0"/>
  </p:normalViewPr>
  <p:slideViewPr>
    <p:cSldViewPr>
      <p:cViewPr varScale="1">
        <p:scale>
          <a:sx n="81" d="100"/>
          <a:sy n="81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18A71-30D1-45FF-8178-EE6815293BA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A77F8-C881-412C-BF32-C2DE039ED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1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8D108-2B32-413D-A646-E79750091D5B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CC11B-43AB-4462-ADC5-E3EC9FD83A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1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en-us/HT20147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15_0925 Make the Most of Your Ipad's Came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9814" y="1164451"/>
            <a:ext cx="5064371" cy="365760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http://cdn.iphonehacks.com/wp-content/uploads/2013/07/ios7_camera_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6963" r="4202" b="5036"/>
          <a:stretch/>
        </p:blipFill>
        <p:spPr bwMode="auto">
          <a:xfrm>
            <a:off x="2133601" y="1295400"/>
            <a:ext cx="1720735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00" y="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Welcome to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Make the Most of Your iPad’s Camera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028" name="Picture 4" descr="http://cdn.iphonehacks.com/wp-content/uploads/2013/07/ios7_photos_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067742"/>
            <a:ext cx="1645919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more.com/sites/imore.com/files/styles/440w/public/field/image/2014/10/ipad_air_2_iphone_6_rear_camera_hero.jpg?itok=FKo5Pn4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996630"/>
              </p:ext>
            </p:extLst>
          </p:nvPr>
        </p:nvGraphicFramePr>
        <p:xfrm>
          <a:off x="4038600" y="1219200"/>
          <a:ext cx="4648200" cy="18288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324100"/>
                <a:gridCol w="2324100"/>
              </a:tblGrid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iPhone Camera</a:t>
                      </a:r>
                      <a:endParaRPr lang="en-US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iPad Cameras</a:t>
                      </a:r>
                      <a:endParaRPr lang="en-US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Flash</a:t>
                      </a:r>
                      <a:endParaRPr lang="en-US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 flash</a:t>
                      </a:r>
                      <a:endParaRPr lang="en-US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Optical zoom</a:t>
                      </a:r>
                      <a:endParaRPr lang="en-US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 optical zoom</a:t>
                      </a:r>
                      <a:endParaRPr lang="en-US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Better quality</a:t>
                      </a:r>
                      <a:endParaRPr lang="en-US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28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iOS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Version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831080"/>
            <a:ext cx="227838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http://cdn.iphonehacks.com/wp-content/uploads/2013/06/ios-7-logo.png"/>
          <p:cNvPicPr>
            <a:picLocks noChangeAspect="1" noChangeArrowheads="1"/>
          </p:cNvPicPr>
          <p:nvPr/>
        </p:nvPicPr>
        <p:blipFill>
          <a:blip r:embed="rId3" cstate="print"/>
          <a:srcRect l="23169" r="22317"/>
          <a:stretch>
            <a:fillRect/>
          </a:stretch>
        </p:blipFill>
        <p:spPr bwMode="auto">
          <a:xfrm>
            <a:off x="3668279" y="4800600"/>
            <a:ext cx="1956390" cy="2103120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8560" y="4953000"/>
            <a:ext cx="1986455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cdn.iphonehacks.com/wp-content/uploads/2015/06/ios-9-logo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1"/>
          <a:stretch/>
        </p:blipFill>
        <p:spPr bwMode="auto">
          <a:xfrm>
            <a:off x="838200" y="815803"/>
            <a:ext cx="7620000" cy="410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66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Touch the Camera app to open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1188720"/>
            <a:ext cx="7559040" cy="5669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5" t="5377" r="44556" b="77150"/>
          <a:stretch/>
        </p:blipFill>
        <p:spPr>
          <a:xfrm>
            <a:off x="4114800" y="1524000"/>
            <a:ext cx="838200" cy="990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Picture 2" descr="http://icons.iconarchive.com/icons/pixelkit/swanky-outlines/256/00-Pointer-Hand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362200"/>
            <a:ext cx="18288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57250"/>
            <a:ext cx="8001000" cy="6000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Swipe up from Lock Screen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5" t="88889" r="5714"/>
          <a:stretch/>
        </p:blipFill>
        <p:spPr>
          <a:xfrm>
            <a:off x="7162800" y="6172200"/>
            <a:ext cx="990600" cy="66675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186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Back Camera &amp; Front Camera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4632960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3383280"/>
            <a:ext cx="4632960" cy="347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42222" r="35555" b="43333"/>
          <a:stretch/>
        </p:blipFill>
        <p:spPr>
          <a:xfrm>
            <a:off x="5949462" y="1292648"/>
            <a:ext cx="2209800" cy="159596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632960" y="1172536"/>
            <a:ext cx="1310640" cy="5368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Options in Camera App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5" t="18888" b="41283"/>
          <a:stretch/>
        </p:blipFill>
        <p:spPr>
          <a:xfrm>
            <a:off x="2362200" y="1310171"/>
            <a:ext cx="1824875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5" t="56496"/>
          <a:stretch/>
        </p:blipFill>
        <p:spPr>
          <a:xfrm>
            <a:off x="4648200" y="1307123"/>
            <a:ext cx="1670706" cy="54864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593227" y="1447800"/>
            <a:ext cx="1149973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567075" y="2177541"/>
            <a:ext cx="1173077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559261" y="5334000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6019800" y="1600200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6019801" y="3792553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6019800" y="5841023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6019800" y="3034811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6018475" y="2328730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2400" y="1447800"/>
            <a:ext cx="144082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Timer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2328730"/>
            <a:ext cx="144082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HDR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78" y="4875074"/>
            <a:ext cx="1567549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Take Picture Button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18568" y="990600"/>
            <a:ext cx="1440827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Time-Lapse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18567" y="2345409"/>
            <a:ext cx="144082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Video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26893" y="3074280"/>
            <a:ext cx="144082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Photo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26893" y="3962400"/>
            <a:ext cx="171230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Square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26893" y="5562600"/>
            <a:ext cx="1712307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View Photos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sbcla.com/images/live.mp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981200"/>
            <a:ext cx="3048000" cy="282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2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Touch the Photos app to open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94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t="6410" r="63462" b="78205"/>
          <a:stretch/>
        </p:blipFill>
        <p:spPr>
          <a:xfrm>
            <a:off x="2667000" y="1295400"/>
            <a:ext cx="838200" cy="9144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Picture 2" descr="http://icons.iconarchive.com/icons/pixelkit/swanky-outlines/256/00-Pointer-Hand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37730"/>
            <a:ext cx="18288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643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si0.twimg.com/profile_images/2162176084/AldenSignSummerURLTwit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" b="8824"/>
          <a:stretch/>
        </p:blipFill>
        <p:spPr bwMode="auto">
          <a:xfrm>
            <a:off x="0" y="-76200"/>
            <a:ext cx="2921004" cy="333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2017" r="5656"/>
          <a:stretch/>
        </p:blipFill>
        <p:spPr>
          <a:xfrm>
            <a:off x="4777290" y="3200401"/>
            <a:ext cx="4366710" cy="3657600"/>
          </a:xfrm>
          <a:prstGeom prst="rect">
            <a:avLst/>
          </a:prstGeom>
        </p:spPr>
      </p:pic>
      <p:pic>
        <p:nvPicPr>
          <p:cNvPr id="6" name="Picture 8" descr="http://jarsloth.files.wordpress.com/2011/04/dscf2241.jpg?w=4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48" y="-152399"/>
            <a:ext cx="4516031" cy="339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1.staticflickr.com/3/2218/2498319970_6d2f81f1c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62" y="3260172"/>
            <a:ext cx="4824761" cy="361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dispatch.com/content/graphics/2009/10/15/NCL_1A_OHIOANA_80_05_-.jpg_10-15-09_D1_9GFBQ4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r="3734"/>
          <a:stretch/>
        </p:blipFill>
        <p:spPr bwMode="auto">
          <a:xfrm>
            <a:off x="2895600" y="-76200"/>
            <a:ext cx="1828800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46" y="1200780"/>
            <a:ext cx="2923665" cy="2935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3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6019800" y="-51375"/>
            <a:ext cx="322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oper Black" panose="0208090404030B020404" pitchFamily="18" charset="0"/>
              </a:rPr>
              <a:t>Hi! I’m Ashlee.</a:t>
            </a:r>
            <a:endParaRPr lang="en-US" sz="3200" b="1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4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3" t="33333"/>
          <a:stretch/>
        </p:blipFill>
        <p:spPr>
          <a:xfrm>
            <a:off x="1828800" y="457200"/>
            <a:ext cx="838200" cy="62865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2649415" y="533400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10800000">
            <a:off x="2614246" y="1295399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0800000">
            <a:off x="2643553" y="2057397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2667000" y="2819396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667000" y="6034453"/>
            <a:ext cx="1094231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08477" y="572869"/>
            <a:ext cx="330192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Auto-Enhance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8477" y="1346591"/>
            <a:ext cx="330192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Crop/Straighten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1231" y="2057397"/>
            <a:ext cx="3249169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Filters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1230" y="2842842"/>
            <a:ext cx="3249169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Adjustments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61231" y="6054187"/>
            <a:ext cx="324916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Cancel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4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sbcla.com/images/live.mp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981200"/>
            <a:ext cx="3048000" cy="282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056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93333" r="34166"/>
          <a:stretch/>
        </p:blipFill>
        <p:spPr>
          <a:xfrm>
            <a:off x="609600" y="838200"/>
            <a:ext cx="751840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333" r="90833" b="92222"/>
          <a:stretch/>
        </p:blipFill>
        <p:spPr>
          <a:xfrm>
            <a:off x="598223" y="2082140"/>
            <a:ext cx="1462148" cy="584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86667" b="92222"/>
          <a:stretch/>
        </p:blipFill>
        <p:spPr>
          <a:xfrm>
            <a:off x="895594" y="2672937"/>
            <a:ext cx="2323612" cy="580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9000" t="8222" r="75000" b="87334"/>
          <a:stretch/>
        </p:blipFill>
        <p:spPr>
          <a:xfrm>
            <a:off x="6368342" y="2082140"/>
            <a:ext cx="1769422" cy="737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36666" r="35833" b="36667"/>
          <a:stretch/>
        </p:blipFill>
        <p:spPr>
          <a:xfrm>
            <a:off x="3124200" y="2082140"/>
            <a:ext cx="25146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86667" b="92222"/>
          <a:stretch/>
        </p:blipFill>
        <p:spPr>
          <a:xfrm>
            <a:off x="1371600" y="3197927"/>
            <a:ext cx="2069472" cy="646710"/>
          </a:xfrm>
          <a:prstGeom prst="rect">
            <a:avLst/>
          </a:prstGeom>
        </p:spPr>
      </p:pic>
      <p:pic>
        <p:nvPicPr>
          <p:cNvPr id="8" name="Picture 5" descr="http://tristandenyer.com/assets/ios8-photo-ico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87800" y="76200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5555" r="80000" b="57778"/>
          <a:stretch/>
        </p:blipFill>
        <p:spPr>
          <a:xfrm>
            <a:off x="6875812" y="2854901"/>
            <a:ext cx="1706878" cy="640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34444" r="54167" b="56667"/>
          <a:stretch/>
        </p:blipFill>
        <p:spPr>
          <a:xfrm>
            <a:off x="6400800" y="3301340"/>
            <a:ext cx="2057400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4" t="36666" r="32499" b="57778"/>
          <a:stretch/>
        </p:blipFill>
        <p:spPr>
          <a:xfrm>
            <a:off x="6705600" y="3962400"/>
            <a:ext cx="1792224" cy="640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t="35556" r="6667" b="58888"/>
          <a:stretch/>
        </p:blipFill>
        <p:spPr>
          <a:xfrm>
            <a:off x="6858000" y="4419600"/>
            <a:ext cx="1920240" cy="640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71111" r="83334" b="22222"/>
          <a:stretch/>
        </p:blipFill>
        <p:spPr>
          <a:xfrm>
            <a:off x="6934200" y="4911634"/>
            <a:ext cx="1463040" cy="731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71111" r="55833" b="21111"/>
          <a:stretch/>
        </p:blipFill>
        <p:spPr>
          <a:xfrm>
            <a:off x="6553200" y="5514578"/>
            <a:ext cx="199861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72222" r="29167" b="22222"/>
          <a:stretch/>
        </p:blipFill>
        <p:spPr>
          <a:xfrm>
            <a:off x="6172200" y="6233160"/>
            <a:ext cx="2304288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sbcla.com/images/live.mp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981200"/>
            <a:ext cx="3048000" cy="282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0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sbcla.com/images/live.mp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981200"/>
            <a:ext cx="3048000" cy="282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80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037731"/>
              </p:ext>
            </p:extLst>
          </p:nvPr>
        </p:nvGraphicFramePr>
        <p:xfrm>
          <a:off x="5943600" y="2438400"/>
          <a:ext cx="2945702" cy="1819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345502"/>
              </a:tblGrid>
              <a:tr h="4572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App</a:t>
                      </a:r>
                      <a:endParaRPr lang="en-US" sz="1600" dirty="0"/>
                    </a:p>
                  </a:txBody>
                  <a:tcPr marL="132552" marR="132552" marT="66285" marB="66285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Normal</a:t>
                      </a:r>
                      <a:r>
                        <a:rPr lang="en-US" sz="1600" baseline="0" dirty="0" smtClean="0"/>
                        <a:t> JPG</a:t>
                      </a:r>
                      <a:endParaRPr lang="en-US" sz="1600" dirty="0"/>
                    </a:p>
                  </a:txBody>
                  <a:tcPr marL="132552" marR="132552" marT="66285" marB="66285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375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Camera</a:t>
                      </a:r>
                    </a:p>
                    <a:p>
                      <a:r>
                        <a:rPr lang="en-US" sz="1800" dirty="0" smtClean="0"/>
                        <a:t>(take photo)</a:t>
                      </a:r>
                      <a:endParaRPr lang="en-US" sz="1800" dirty="0"/>
                    </a:p>
                  </a:txBody>
                  <a:tcPr marL="132552" marR="132552" marT="66285" marB="6628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1.66 MB</a:t>
                      </a:r>
                      <a:endParaRPr lang="en-US" sz="1800" dirty="0"/>
                    </a:p>
                  </a:txBody>
                  <a:tcPr marL="132552" marR="132552" marT="66285" marB="66285"/>
                </a:tc>
              </a:tr>
              <a:tr h="5375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Photos</a:t>
                      </a:r>
                    </a:p>
                    <a:p>
                      <a:r>
                        <a:rPr lang="en-US" sz="1800" dirty="0" smtClean="0"/>
                        <a:t>(edit photo)</a:t>
                      </a:r>
                      <a:endParaRPr lang="en-US" sz="1800" dirty="0"/>
                    </a:p>
                  </a:txBody>
                  <a:tcPr marL="132552" marR="132552" marT="66285" marB="6628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1.49</a:t>
                      </a:r>
                      <a:r>
                        <a:rPr lang="en-US" sz="1800" baseline="0" dirty="0" smtClean="0"/>
                        <a:t> MB</a:t>
                      </a:r>
                      <a:endParaRPr lang="en-US" sz="1800" dirty="0"/>
                    </a:p>
                  </a:txBody>
                  <a:tcPr marL="132552" marR="132552" marT="66285" marB="66285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72200" y="1981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Typical File Sizes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Understanding file sizes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258328"/>
              </p:ext>
            </p:extLst>
          </p:nvPr>
        </p:nvGraphicFramePr>
        <p:xfrm>
          <a:off x="1066800" y="1228130"/>
          <a:ext cx="4724399" cy="5401270"/>
        </p:xfrm>
        <a:graphic>
          <a:graphicData uri="http://schemas.openxmlformats.org/drawingml/2006/table">
            <a:tbl>
              <a:tblPr bandCol="1">
                <a:tableStyleId>{BC89EF96-8CEA-46FF-86C4-4CE0E7609802}</a:tableStyleId>
              </a:tblPr>
              <a:tblGrid>
                <a:gridCol w="1412065"/>
                <a:gridCol w="3312334"/>
              </a:tblGrid>
              <a:tr h="108025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1 Kilobyte</a:t>
                      </a:r>
                    </a:p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KB</a:t>
                      </a:r>
                      <a:endParaRPr lang="en-US" sz="20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rgbClr val="00206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1024 bytes</a:t>
                      </a:r>
                      <a:endParaRPr lang="en-US" sz="20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25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1 Megabyte</a:t>
                      </a:r>
                    </a:p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MB</a:t>
                      </a:r>
                      <a:endParaRPr lang="en-US" sz="20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rgbClr val="00206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1024 KB</a:t>
                      </a:r>
                      <a:endParaRPr lang="en-US" sz="20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25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1 Gigabyte</a:t>
                      </a:r>
                    </a:p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GB</a:t>
                      </a:r>
                      <a:endParaRPr lang="en-US" sz="20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rgbClr val="00206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1024 MB</a:t>
                      </a:r>
                      <a:endParaRPr lang="en-US" sz="20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25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1 Terabyte</a:t>
                      </a:r>
                    </a:p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TB</a:t>
                      </a:r>
                      <a:endParaRPr lang="en-US" sz="20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rgbClr val="00206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1024 GB</a:t>
                      </a:r>
                      <a:endParaRPr lang="en-US" sz="20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25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1 Petabyte</a:t>
                      </a:r>
                    </a:p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PB</a:t>
                      </a:r>
                      <a:endParaRPr lang="en-US" sz="20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rgbClr val="00206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a:rPr>
                        <a:t>1024 TB</a:t>
                      </a:r>
                      <a:endParaRPr lang="en-US" sz="20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1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Touch the Settings app to open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t="85897" r="64423"/>
          <a:stretch/>
        </p:blipFill>
        <p:spPr>
          <a:xfrm>
            <a:off x="2667000" y="6019800"/>
            <a:ext cx="762000" cy="8382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Picture 2" descr="http://icons.iconarchive.com/icons/pixelkit/swanky-outlines/256/00-Pointer-Hand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010650">
            <a:off x="3249352" y="5306752"/>
            <a:ext cx="18288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02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What We’ll Do Today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19200" y="1341437"/>
            <a:ext cx="7848600" cy="5364163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cs typeface="Calibri" pitchFamily="34" charset="0"/>
              </a:rPr>
              <a:t>Take photos with Camera app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cs typeface="Calibri" pitchFamily="34" charset="0"/>
              </a:rPr>
              <a:t>Edit photos with Photos app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cs typeface="Calibri" pitchFamily="34" charset="0"/>
              </a:rPr>
              <a:t>Organize photos with Photos app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cs typeface="Calibri" pitchFamily="34" charset="0"/>
              </a:rPr>
              <a:t>Share photos with Photos app</a:t>
            </a:r>
          </a:p>
        </p:txBody>
      </p:sp>
      <p:pic>
        <p:nvPicPr>
          <p:cNvPr id="6" name="Picture 2" descr="http://cdn.iphonehacks.com/wp-content/uploads/2013/07/ios7_camera_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38200" cy="838200"/>
          </a:xfrm>
          <a:prstGeom prst="rect">
            <a:avLst/>
          </a:prstGeom>
          <a:noFill/>
        </p:spPr>
      </p:pic>
      <p:pic>
        <p:nvPicPr>
          <p:cNvPr id="1029" name="Picture 5" descr="http://tristandenyer.com/assets/ios8-photo-ic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133600"/>
            <a:ext cx="762000" cy="762000"/>
          </a:xfrm>
          <a:prstGeom prst="rect">
            <a:avLst/>
          </a:prstGeom>
          <a:noFill/>
        </p:spPr>
      </p:pic>
      <p:pic>
        <p:nvPicPr>
          <p:cNvPr id="12" name="Picture 5" descr="http://tristandenyer.com/assets/ios8-photo-ic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971800"/>
            <a:ext cx="762000" cy="762000"/>
          </a:xfrm>
          <a:prstGeom prst="rect">
            <a:avLst/>
          </a:prstGeom>
          <a:noFill/>
        </p:spPr>
      </p:pic>
      <p:pic>
        <p:nvPicPr>
          <p:cNvPr id="1031" name="Picture 7" descr="http://blog.yarnee.com/wp-content/uploads/2014/09/Shar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572000"/>
            <a:ext cx="685800" cy="68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248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Touch General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1" r="62500" b="30769"/>
          <a:stretch/>
        </p:blipFill>
        <p:spPr>
          <a:xfrm>
            <a:off x="685800" y="4648200"/>
            <a:ext cx="2971800" cy="381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Picture 2" descr="http://icons.iconarchive.com/icons/pixelkit/swanky-outlines/256/00-Pointer-Hand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5385">
            <a:off x="1035848" y="4711982"/>
            <a:ext cx="18288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1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248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Touch Storage &amp; 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iCloud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Usage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6" t="16667" r="1922" b="78205"/>
          <a:stretch/>
        </p:blipFill>
        <p:spPr>
          <a:xfrm>
            <a:off x="3886200" y="1905000"/>
            <a:ext cx="4572000" cy="3048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Picture 2" descr="http://icons.iconarchive.com/icons/pixelkit/swanky-outlines/256/00-Pointer-Hand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5385">
            <a:off x="4617245" y="2045105"/>
            <a:ext cx="18288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948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61" b="15385"/>
          <a:stretch/>
        </p:blipFill>
        <p:spPr>
          <a:xfrm>
            <a:off x="609600" y="1752600"/>
            <a:ext cx="80010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Touch Manage Storage</a:t>
            </a:r>
          </a:p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(under STORAGE)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5" t="28205" r="1924" b="66667"/>
          <a:stretch/>
        </p:blipFill>
        <p:spPr>
          <a:xfrm>
            <a:off x="3810000" y="3429000"/>
            <a:ext cx="4572000" cy="3048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Picture 2" descr="http://icons.iconarchive.com/icons/pixelkit/swanky-outlines/256/00-Pointer-Hand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5385">
            <a:off x="4221953" y="3474246"/>
            <a:ext cx="18288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3324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Touch Photos &amp; Camera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6" t="41026" r="1922" b="52564"/>
          <a:stretch/>
        </p:blipFill>
        <p:spPr>
          <a:xfrm>
            <a:off x="3810000" y="3352800"/>
            <a:ext cx="4572000" cy="381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Picture 2" descr="http://icons.iconarchive.com/icons/pixelkit/swanky-outlines/256/00-Pointer-Hand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5385">
            <a:off x="4769647" y="3398046"/>
            <a:ext cx="18288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475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View storage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93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Thank you!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2" descr="http://compass.surface.com/assets/38/01/3801924e-9292-4144-b74d-33fbf77ba736.png?n=take-a-picture-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23975"/>
            <a:ext cx="53760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434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More Questions?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Sign up for a one-on-one appointment.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iCloud: Photos class on April 22, 2-4 PM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Online learning with Lynda.com (iCloud Essentials, iPhone and iPad Photography with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iOS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9 )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.playbuzz.com/cdn/d1cf4e6f-1cfc-468e-8b4a-5fb17d7daef4/6ed612eb-7aa2-4cd4-ab47-ac5a29536f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97"/>
            <a:ext cx="9144000" cy="686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02693" y="2969"/>
            <a:ext cx="52413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 a good neighbor.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Taking Photos with iPad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103206"/>
              </p:ext>
            </p:extLst>
          </p:nvPr>
        </p:nvGraphicFramePr>
        <p:xfrm>
          <a:off x="0" y="1643332"/>
          <a:ext cx="9144000" cy="4528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118613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/>
                        <a:t>PROS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/>
                        <a:t>CONS</a:t>
                      </a:r>
                      <a:endParaRPr lang="en-US" sz="6000" dirty="0"/>
                    </a:p>
                  </a:txBody>
                  <a:tcPr/>
                </a:tc>
              </a:tr>
              <a:tr h="3342736"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One device</a:t>
                      </a:r>
                    </a:p>
                    <a:p>
                      <a:r>
                        <a:rPr lang="en-US" sz="6000" dirty="0" smtClean="0"/>
                        <a:t>Portable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Hard to keep steady</a:t>
                      </a:r>
                      <a:endParaRPr lang="en-US" sz="6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22" t="21739" r="21196" b="17874"/>
          <a:stretch/>
        </p:blipFill>
        <p:spPr>
          <a:xfrm>
            <a:off x="55477" y="786119"/>
            <a:ext cx="9012323" cy="512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473005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Not sure of your </a:t>
            </a:r>
            <a:r>
              <a:rPr lang="en-US" sz="2800" dirty="0" err="1" smtClean="0"/>
              <a:t>iPad</a:t>
            </a:r>
            <a:r>
              <a:rPr lang="en-US" sz="2800" dirty="0" smtClean="0"/>
              <a:t> model?</a:t>
            </a:r>
          </a:p>
          <a:p>
            <a:r>
              <a:rPr lang="en-US" sz="2800" dirty="0" smtClean="0"/>
              <a:t>You can identify your iPad model at </a:t>
            </a:r>
            <a:r>
              <a:rPr lang="en-US" sz="2800" dirty="0" smtClean="0">
                <a:hlinkClick r:id="rId3"/>
              </a:rPr>
              <a:t>https://support.apple.com/en-us/HT201471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Differences in iPad cameras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56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0" t="17111" r="21500" b="14444"/>
          <a:stretch/>
        </p:blipFill>
        <p:spPr>
          <a:xfrm>
            <a:off x="152400" y="685800"/>
            <a:ext cx="8915400" cy="586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022" t="21739" r="21196" b="69994"/>
          <a:stretch/>
        </p:blipFill>
        <p:spPr>
          <a:xfrm>
            <a:off x="55477" y="60960"/>
            <a:ext cx="9012323" cy="701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500" t="33111" r="21500" b="56222"/>
          <a:stretch/>
        </p:blipFill>
        <p:spPr>
          <a:xfrm>
            <a:off x="228600" y="2057400"/>
            <a:ext cx="8839200" cy="9144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28100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0" t="9112" r="20500" b="60364"/>
          <a:stretch/>
        </p:blipFill>
        <p:spPr>
          <a:xfrm>
            <a:off x="228600" y="274320"/>
            <a:ext cx="8819628" cy="2545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486" t="21358" r="20500" b="67675"/>
          <a:stretch/>
        </p:blipFill>
        <p:spPr>
          <a:xfrm>
            <a:off x="152400" y="1295400"/>
            <a:ext cx="8895828" cy="9144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9276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00" t="10000" r="20500" b="14444"/>
          <a:stretch/>
        </p:blipFill>
        <p:spPr>
          <a:xfrm>
            <a:off x="0" y="228600"/>
            <a:ext cx="9067800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000" t="34000" r="20500" b="57111"/>
          <a:stretch/>
        </p:blipFill>
        <p:spPr>
          <a:xfrm>
            <a:off x="0" y="2286000"/>
            <a:ext cx="9067800" cy="762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29728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248</Words>
  <Application>Microsoft Office PowerPoint</Application>
  <PresentationFormat>On-screen Show (4:3)</PresentationFormat>
  <Paragraphs>81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Cooper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Crystal Lake Public Library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adultserv</dc:creator>
  <cp:lastModifiedBy>Tominey, Ashlee</cp:lastModifiedBy>
  <cp:revision>75</cp:revision>
  <dcterms:created xsi:type="dcterms:W3CDTF">2015-09-14T20:08:27Z</dcterms:created>
  <dcterms:modified xsi:type="dcterms:W3CDTF">2016-04-04T20:20:35Z</dcterms:modified>
</cp:coreProperties>
</file>