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1" r:id="rId3"/>
    <p:sldId id="267" r:id="rId4"/>
    <p:sldId id="258" r:id="rId5"/>
    <p:sldId id="270" r:id="rId6"/>
    <p:sldId id="269" r:id="rId7"/>
    <p:sldId id="263" r:id="rId8"/>
    <p:sldId id="268" r:id="rId9"/>
    <p:sldId id="272" r:id="rId10"/>
    <p:sldId id="259" r:id="rId11"/>
    <p:sldId id="265" r:id="rId12"/>
    <p:sldId id="273" r:id="rId13"/>
    <p:sldId id="274" r:id="rId14"/>
    <p:sldId id="277" r:id="rId15"/>
    <p:sldId id="276" r:id="rId16"/>
    <p:sldId id="275" r:id="rId17"/>
    <p:sldId id="262" r:id="rId18"/>
    <p:sldId id="261" r:id="rId19"/>
    <p:sldId id="264" r:id="rId20"/>
    <p:sldId id="260" r:id="rId21"/>
    <p:sldId id="25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4660"/>
  </p:normalViewPr>
  <p:slideViewPr>
    <p:cSldViewPr>
      <p:cViewPr>
        <p:scale>
          <a:sx n="76" d="100"/>
          <a:sy n="76" d="100"/>
        </p:scale>
        <p:origin x="-103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50596-2B9A-4C67-9039-8BACC9E2B554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6FE66-B1E9-4CB6-BB37-A3F263C3C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0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6FE66-B1E9-4CB6-BB37-A3F263C3C5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15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6FE66-B1E9-4CB6-BB37-A3F263C3C5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28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6FE66-B1E9-4CB6-BB37-A3F263C3C5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9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9B4D-7BDF-4AA1-9301-D2D18F2BD7FA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7F81FF-5ED0-4032-A205-6CC9C04056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9B4D-7BDF-4AA1-9301-D2D18F2BD7FA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81FF-5ED0-4032-A205-6CC9C04056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9B4D-7BDF-4AA1-9301-D2D18F2BD7FA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81FF-5ED0-4032-A205-6CC9C04056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9B4D-7BDF-4AA1-9301-D2D18F2BD7FA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7F81FF-5ED0-4032-A205-6CC9C04056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9B4D-7BDF-4AA1-9301-D2D18F2BD7FA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81FF-5ED0-4032-A205-6CC9C04056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9B4D-7BDF-4AA1-9301-D2D18F2BD7FA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81FF-5ED0-4032-A205-6CC9C04056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9B4D-7BDF-4AA1-9301-D2D18F2BD7FA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97F81FF-5ED0-4032-A205-6CC9C040560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9B4D-7BDF-4AA1-9301-D2D18F2BD7FA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81FF-5ED0-4032-A205-6CC9C04056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9B4D-7BDF-4AA1-9301-D2D18F2BD7FA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81FF-5ED0-4032-A205-6CC9C04056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9B4D-7BDF-4AA1-9301-D2D18F2BD7FA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81FF-5ED0-4032-A205-6CC9C04056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9B4D-7BDF-4AA1-9301-D2D18F2BD7FA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81FF-5ED0-4032-A205-6CC9C040560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5C9B4D-7BDF-4AA1-9301-D2D18F2BD7FA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7F81FF-5ED0-4032-A205-6CC9C040560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hulu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netflix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cbs.com/all-acces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hbonow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prime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sling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ppl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msguide.com/us/best-streaming-video-services,review-2625.html" TargetMode="External"/><Relationship Id="rId2" Type="http://schemas.openxmlformats.org/officeDocument/2006/relationships/hyperlink" Target="http://www.theverge.com/a/online-tv-stream-price-gui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cmag.com/article2/0,2817,2478213,00.asp" TargetMode="External"/><Relationship Id="rId5" Type="http://schemas.openxmlformats.org/officeDocument/2006/relationships/hyperlink" Target="http://www.tomsguide.com/us/smart-tv-faq,review-2111.html" TargetMode="External"/><Relationship Id="rId4" Type="http://schemas.openxmlformats.org/officeDocument/2006/relationships/hyperlink" Target="http://www.tomsguide.com/us/best-streaming-players,review-2140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amazon.com/firetv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le.com/t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omecas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roku.com/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066800"/>
            <a:ext cx="8686800" cy="1447800"/>
          </a:xfrm>
        </p:spPr>
        <p:txBody>
          <a:bodyPr/>
          <a:lstStyle/>
          <a:p>
            <a:pPr algn="ctr"/>
            <a:r>
              <a:rPr lang="en-US" dirty="0" smtClean="0"/>
              <a:t>How to Stream Movies and More!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5715000"/>
            <a:ext cx="3581400" cy="91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Michelle Vonderhaar</a:t>
            </a:r>
          </a:p>
          <a:p>
            <a:r>
              <a:rPr lang="en-US" dirty="0" smtClean="0"/>
              <a:t>Technology Training Coordinator</a:t>
            </a:r>
          </a:p>
          <a:p>
            <a:fld id="{22D1FA31-21C5-414B-A388-3F32EE8EB9A2}" type="datetime1">
              <a:rPr lang="en-US" smtClean="0"/>
              <a:t>9/14/2015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65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Services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0" y="1600200"/>
            <a:ext cx="3810000" cy="169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81" y="3448158"/>
            <a:ext cx="4038600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921" y="4045401"/>
            <a:ext cx="27622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465" y="1524000"/>
            <a:ext cx="2209800" cy="149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43600"/>
            <a:ext cx="5561362" cy="80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38298"/>
            <a:ext cx="2755323" cy="147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1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3445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Current and past programming from networks like:	</a:t>
            </a:r>
          </a:p>
          <a:p>
            <a:pPr lvl="1"/>
            <a:r>
              <a:rPr lang="en-US" dirty="0" smtClean="0"/>
              <a:t>ABC, NBC, FOX</a:t>
            </a:r>
          </a:p>
          <a:p>
            <a:pPr lvl="1"/>
            <a:r>
              <a:rPr lang="en-US" dirty="0" err="1" smtClean="0"/>
              <a:t>ABCFamily</a:t>
            </a:r>
            <a:r>
              <a:rPr lang="en-US" dirty="0" smtClean="0"/>
              <a:t>, Comedy Central, FX</a:t>
            </a:r>
          </a:p>
          <a:p>
            <a:pPr lvl="1"/>
            <a:r>
              <a:rPr lang="en-US" dirty="0" smtClean="0"/>
              <a:t>CW, History/H2, HGTV</a:t>
            </a:r>
          </a:p>
          <a:p>
            <a:r>
              <a:rPr lang="en-US" dirty="0" smtClean="0"/>
              <a:t>Original programs</a:t>
            </a:r>
          </a:p>
          <a:p>
            <a:r>
              <a:rPr lang="en-US" dirty="0" smtClean="0"/>
              <a:t>30 day free trial, $7.99, $11.99 without commercials </a:t>
            </a:r>
          </a:p>
          <a:p>
            <a:r>
              <a:rPr lang="en-US" dirty="0" smtClean="0"/>
              <a:t>Movies and Original programs from Showtime for an addition $8.99</a:t>
            </a:r>
            <a:endParaRPr lang="en-US" dirty="0"/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636"/>
            <a:ext cx="3581400" cy="159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2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2590800"/>
            <a:ext cx="8686800" cy="3916363"/>
          </a:xfrm>
        </p:spPr>
        <p:txBody>
          <a:bodyPr/>
          <a:lstStyle/>
          <a:p>
            <a:r>
              <a:rPr lang="en-US" dirty="0" smtClean="0"/>
              <a:t>Thousands of movies and TV episodes</a:t>
            </a:r>
          </a:p>
          <a:p>
            <a:r>
              <a:rPr lang="en-US" dirty="0" smtClean="0"/>
              <a:t>Commercial free</a:t>
            </a:r>
          </a:p>
          <a:p>
            <a:r>
              <a:rPr lang="en-US" dirty="0" smtClean="0"/>
              <a:t>Original programming: </a:t>
            </a:r>
            <a:r>
              <a:rPr lang="en-US" i="1" dirty="0" smtClean="0"/>
              <a:t>House of Cards, Marco Polo, Orange is the New Black</a:t>
            </a:r>
          </a:p>
          <a:p>
            <a:r>
              <a:rPr lang="en-US" dirty="0" smtClean="0"/>
              <a:t>30 day free trial, $7.99 for basic subscription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8545"/>
            <a:ext cx="4035425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70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and Live CBS programming</a:t>
            </a:r>
          </a:p>
          <a:p>
            <a:r>
              <a:rPr lang="en-US" dirty="0" smtClean="0"/>
              <a:t>Ad free Classic Show Library</a:t>
            </a:r>
          </a:p>
          <a:p>
            <a:r>
              <a:rPr lang="en-US" dirty="0" smtClean="0"/>
              <a:t>Earlier episodes of the current season as well as prior seasons</a:t>
            </a:r>
          </a:p>
          <a:p>
            <a:r>
              <a:rPr lang="en-US" dirty="0" smtClean="0"/>
              <a:t>7 day free trial, $5.99 per month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015" y="609600"/>
            <a:ext cx="555942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65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251325"/>
          </a:xfrm>
        </p:spPr>
        <p:txBody>
          <a:bodyPr/>
          <a:lstStyle/>
          <a:p>
            <a:r>
              <a:rPr lang="en-US" dirty="0" smtClean="0"/>
              <a:t>HBO shows including </a:t>
            </a:r>
            <a:r>
              <a:rPr lang="en-US" i="1" dirty="0" smtClean="0"/>
              <a:t>Game of Thrones, True Detective, The Wire, and </a:t>
            </a:r>
            <a:r>
              <a:rPr lang="en-US" i="1" dirty="0" err="1" smtClean="0"/>
              <a:t>Veep</a:t>
            </a:r>
            <a:endParaRPr lang="en-US" i="1" dirty="0" smtClean="0"/>
          </a:p>
          <a:p>
            <a:r>
              <a:rPr lang="en-US" dirty="0" smtClean="0"/>
              <a:t>Also includes movies, documentaries, comedy specials</a:t>
            </a:r>
          </a:p>
          <a:p>
            <a:r>
              <a:rPr lang="en-US" dirty="0" smtClean="0"/>
              <a:t>Free 30 day trial membership, $14.99 per month</a:t>
            </a:r>
          </a:p>
          <a:p>
            <a:r>
              <a:rPr lang="en-US" dirty="0" smtClean="0"/>
              <a:t>Streams to all devices now</a:t>
            </a:r>
            <a:endParaRPr lang="en-US" dirty="0"/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"/>
            <a:ext cx="27559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04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4175125"/>
          </a:xfrm>
        </p:spPr>
        <p:txBody>
          <a:bodyPr/>
          <a:lstStyle/>
          <a:p>
            <a:r>
              <a:rPr lang="en-US" dirty="0"/>
              <a:t>For Amazon Prime members, tens of thousands of movies and TV shows, including </a:t>
            </a:r>
            <a:r>
              <a:rPr lang="en-US" i="1" dirty="0"/>
              <a:t>The Americans, Justified, and Downton Abbey </a:t>
            </a:r>
            <a:r>
              <a:rPr lang="en-US" dirty="0"/>
              <a:t>are available to stream instantly, at no additional </a:t>
            </a:r>
            <a:r>
              <a:rPr lang="en-US" dirty="0" smtClean="0"/>
              <a:t>cost.</a:t>
            </a:r>
            <a:endParaRPr lang="en-US" dirty="0"/>
          </a:p>
          <a:p>
            <a:r>
              <a:rPr lang="en-US" dirty="0" smtClean="0"/>
              <a:t>30 day free trial, $99 per year, includes free two day shipping, Prime Music, Prime Photos, and Kindle Lending Library </a:t>
            </a:r>
            <a:endParaRPr lang="en-US" dirty="0"/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"/>
            <a:ext cx="276225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01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41751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Stream LIVE TV including networks such as ESPN</a:t>
            </a:r>
            <a:r>
              <a:rPr lang="en-US" dirty="0"/>
              <a:t>, ESPN2, AMC, TNT, TBS, Food Network, HGTV, Travel Channel, Adult Swim, Cartoon Network, Disney Channel, ABC Family, CNN, </a:t>
            </a:r>
            <a:r>
              <a:rPr lang="en-US" dirty="0" smtClean="0"/>
              <a:t>and more.</a:t>
            </a:r>
          </a:p>
          <a:p>
            <a:r>
              <a:rPr lang="en-US" dirty="0" smtClean="0"/>
              <a:t>Video on demand</a:t>
            </a:r>
          </a:p>
          <a:p>
            <a:r>
              <a:rPr lang="en-US" dirty="0" smtClean="0"/>
              <a:t>7 day free trial, $20 per month for “Best of the Live TV” subscription. Other packages available including HBO</a:t>
            </a:r>
            <a:endParaRPr lang="en-US" dirty="0"/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"/>
            <a:ext cx="2212975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20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I Stream for Free?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Hoopla </a:t>
            </a:r>
            <a:r>
              <a:rPr lang="en-US" dirty="0" smtClean="0"/>
              <a:t>@ MPPL</a:t>
            </a:r>
          </a:p>
          <a:p>
            <a:pPr lvl="1"/>
            <a:r>
              <a:rPr lang="en-US" dirty="0" smtClean="0"/>
              <a:t>Stream thousands of movies and TV episodes FOR FREE! (They have music too!)</a:t>
            </a:r>
          </a:p>
          <a:p>
            <a:pPr lvl="1"/>
            <a:r>
              <a:rPr lang="en-US" dirty="0" smtClean="0"/>
              <a:t>Use your MPPL Library Card and PIN to create an account.</a:t>
            </a:r>
          </a:p>
          <a:p>
            <a:pPr lvl="2"/>
            <a:r>
              <a:rPr lang="en-US" dirty="0" smtClean="0"/>
              <a:t>5 items a month (they have </a:t>
            </a:r>
            <a:r>
              <a:rPr lang="en-US" dirty="0" err="1" smtClean="0"/>
              <a:t>ebooks</a:t>
            </a:r>
            <a:r>
              <a:rPr lang="en-US" dirty="0" smtClean="0"/>
              <a:t>, comic books, and music too!)</a:t>
            </a:r>
          </a:p>
          <a:p>
            <a:pPr lvl="2"/>
            <a:r>
              <a:rPr lang="en-US" dirty="0" smtClean="0"/>
              <a:t>Apps for iPad/iPhone,  Android devices, and Kindle Fire</a:t>
            </a:r>
          </a:p>
          <a:p>
            <a:pPr lvl="2"/>
            <a:r>
              <a:rPr lang="en-US" dirty="0" smtClean="0"/>
              <a:t>Stream directly from your 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3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fast?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243840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Below are the Internet download speed recommendations per stream for playing movies and TV shows through Netflix.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0.5 Megabits per second - Required broadband connection speed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1.5 Megabits per second - Recommended broadband connection speed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3.0 Megabits per second - Recommended for SD quality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5.0 Megabits per second - Recommended for HD quality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25 Megabits per second - Recommended for Ultra HD quality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563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Netflix.com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Indoor Digital Antenna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71600"/>
            <a:ext cx="2743200" cy="23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" y="3886200"/>
            <a:ext cx="75533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58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Streaming?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2924" y="1554163"/>
            <a:ext cx="66905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74" y="1676400"/>
            <a:ext cx="8364537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5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I “Cut the Cord”?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That depends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Here are some questions to consider when making your decision: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Are you fed up with increasing prices?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Are you paying for channels you don’t watch?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Are you paying tons of fees and taxes?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How does the cable company’s customer service treat you?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Are you stuck in a two year contract?</a:t>
            </a:r>
          </a:p>
        </p:txBody>
      </p:sp>
    </p:spTree>
    <p:extLst>
      <p:ext uri="{BB962C8B-B14F-4D97-AF65-F5344CB8AC3E}">
        <p14:creationId xmlns:p14="http://schemas.microsoft.com/office/powerpoint/2010/main" val="323567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Guides to Help You Decide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TV Streaming Price Guide </a:t>
            </a:r>
            <a:r>
              <a:rPr lang="en-US" dirty="0" smtClean="0">
                <a:hlinkClick r:id="rId2"/>
              </a:rPr>
              <a:t>http://www.theverge.com/a/online-tv-stream-price-guide</a:t>
            </a:r>
            <a:endParaRPr lang="en-US" dirty="0" smtClean="0"/>
          </a:p>
          <a:p>
            <a:r>
              <a:rPr lang="en-US" dirty="0" smtClean="0"/>
              <a:t>Best Streaming Video Services 2015 </a:t>
            </a:r>
            <a:r>
              <a:rPr lang="en-US" dirty="0" smtClean="0">
                <a:hlinkClick r:id="rId3"/>
              </a:rPr>
              <a:t>http://www.tomsguide.com/us/best-streaming-video-services,review-2625.html</a:t>
            </a:r>
            <a:endParaRPr lang="en-US" dirty="0" smtClean="0"/>
          </a:p>
          <a:p>
            <a:r>
              <a:rPr lang="en-US" dirty="0" smtClean="0"/>
              <a:t>Best Streaming Players: A Review </a:t>
            </a:r>
            <a:r>
              <a:rPr lang="en-US" dirty="0" smtClean="0">
                <a:hlinkClick r:id="rId4"/>
              </a:rPr>
              <a:t>http://www.tomsguide.com/us/best-streaming-players,review-2140.html</a:t>
            </a:r>
            <a:endParaRPr lang="en-US" dirty="0" smtClean="0"/>
          </a:p>
          <a:p>
            <a:r>
              <a:rPr lang="en-US" dirty="0" smtClean="0"/>
              <a:t>Smart TV: Everything You Need to Know </a:t>
            </a:r>
            <a:r>
              <a:rPr lang="en-US" dirty="0" smtClean="0">
                <a:hlinkClick r:id="rId5"/>
              </a:rPr>
              <a:t>http://www.tomsguide.com/us/smart-tv-faq,review-2111.html</a:t>
            </a:r>
            <a:endParaRPr lang="en-US" dirty="0" smtClean="0"/>
          </a:p>
          <a:p>
            <a:r>
              <a:rPr lang="en-US" dirty="0" smtClean="0"/>
              <a:t>Ultimate Cord Cutters Guide </a:t>
            </a:r>
            <a:r>
              <a:rPr lang="en-US" dirty="0" smtClean="0">
                <a:hlinkClick r:id="rId6"/>
              </a:rPr>
              <a:t>http://www.pcmag.com/article2/0,2817,2478213,00.asp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Need to Stream?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Streaming Device</a:t>
            </a:r>
          </a:p>
          <a:p>
            <a:r>
              <a:rPr lang="en-US" dirty="0" smtClean="0"/>
              <a:t>Streaming Service</a:t>
            </a:r>
          </a:p>
          <a:p>
            <a:r>
              <a:rPr lang="en-US" dirty="0" smtClean="0"/>
              <a:t>GOOD internet access/Wi-Fi</a:t>
            </a:r>
          </a:p>
          <a:p>
            <a:r>
              <a:rPr lang="en-US" dirty="0" smtClean="0"/>
              <a:t>Time to watch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0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Streaming Devices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92" y="1981200"/>
            <a:ext cx="2571750" cy="165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02629"/>
            <a:ext cx="365770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64" y="4264726"/>
            <a:ext cx="2846206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867" y="3236686"/>
            <a:ext cx="3727269" cy="23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581400" cy="240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99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Fire </a:t>
            </a:r>
            <a:r>
              <a:rPr lang="en-US" dirty="0" err="1" smtClean="0"/>
              <a:t>tv</a:t>
            </a:r>
            <a:r>
              <a:rPr lang="en-US" dirty="0" smtClean="0"/>
              <a:t> can: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Stream Amazon Prime  (Prime subscribers stream these titles for FREE!) and Amazon Instant Video</a:t>
            </a:r>
          </a:p>
          <a:p>
            <a:r>
              <a:rPr lang="en-US" dirty="0" smtClean="0"/>
              <a:t>Stream Netflix, </a:t>
            </a:r>
            <a:r>
              <a:rPr lang="en-US" dirty="0" err="1" smtClean="0"/>
              <a:t>HuluPlus</a:t>
            </a:r>
            <a:r>
              <a:rPr lang="en-US" dirty="0" smtClean="0"/>
              <a:t>, HBO Go, ShowTime, Crackle and YouTube</a:t>
            </a:r>
          </a:p>
          <a:p>
            <a:r>
              <a:rPr lang="en-US" dirty="0" smtClean="0"/>
              <a:t>Stream Pandora and </a:t>
            </a:r>
            <a:r>
              <a:rPr lang="en-US" dirty="0" err="1" smtClean="0"/>
              <a:t>iHeart</a:t>
            </a:r>
            <a:r>
              <a:rPr lang="en-US" dirty="0" smtClean="0"/>
              <a:t> Radio</a:t>
            </a:r>
          </a:p>
          <a:p>
            <a:r>
              <a:rPr lang="en-US" dirty="0" smtClean="0"/>
              <a:t>Play games</a:t>
            </a:r>
          </a:p>
          <a:p>
            <a:r>
              <a:rPr lang="en-US" dirty="0" smtClean="0"/>
              <a:t>FireStick$39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8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133218"/>
            <a:ext cx="3810000" cy="157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9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TV can: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Stream iTunes movies, TV and music</a:t>
            </a:r>
          </a:p>
          <a:p>
            <a:r>
              <a:rPr lang="en-US" dirty="0" smtClean="0"/>
              <a:t>Stream HBO Now</a:t>
            </a:r>
          </a:p>
          <a:p>
            <a:r>
              <a:rPr lang="en-US" dirty="0" smtClean="0"/>
              <a:t>Current Version $69</a:t>
            </a:r>
          </a:p>
          <a:p>
            <a:r>
              <a:rPr lang="en-US" dirty="0" smtClean="0"/>
              <a:t>New with Siri Search (October $149)</a:t>
            </a:r>
          </a:p>
          <a:p>
            <a:endParaRPr lang="en-US" dirty="0"/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76800"/>
            <a:ext cx="2590800" cy="179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2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Google Chromecast can: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Stream Google Movies &amp; TV, Netflix, </a:t>
            </a:r>
            <a:r>
              <a:rPr lang="en-US" dirty="0" err="1" smtClean="0"/>
              <a:t>HuluPlus</a:t>
            </a:r>
            <a:r>
              <a:rPr lang="en-US" dirty="0" smtClean="0"/>
              <a:t>, YouTube, </a:t>
            </a:r>
            <a:r>
              <a:rPr lang="en-US" dirty="0" err="1" smtClean="0"/>
              <a:t>WatchESPN</a:t>
            </a:r>
            <a:r>
              <a:rPr lang="en-US" dirty="0" smtClean="0"/>
              <a:t> and more </a:t>
            </a:r>
          </a:p>
          <a:p>
            <a:r>
              <a:rPr lang="en-US" dirty="0" smtClean="0"/>
              <a:t>Stream Pandora, </a:t>
            </a:r>
            <a:r>
              <a:rPr lang="en-US" dirty="0" err="1" smtClean="0"/>
              <a:t>iHeart</a:t>
            </a:r>
            <a:r>
              <a:rPr lang="en-US" dirty="0" smtClean="0"/>
              <a:t> Radio and Google Music</a:t>
            </a:r>
          </a:p>
          <a:p>
            <a:r>
              <a:rPr lang="en-US" dirty="0" smtClean="0"/>
              <a:t>Play games</a:t>
            </a:r>
          </a:p>
          <a:p>
            <a:r>
              <a:rPr lang="en-US" dirty="0" smtClean="0"/>
              <a:t>Wirelessly mirror screens from Chromebook and other Android devices</a:t>
            </a:r>
            <a:endParaRPr lang="en-US" dirty="0"/>
          </a:p>
          <a:p>
            <a:r>
              <a:rPr lang="en-US" dirty="0" smtClean="0"/>
              <a:t>$35</a:t>
            </a:r>
          </a:p>
        </p:txBody>
      </p:sp>
      <p:pic>
        <p:nvPicPr>
          <p:cNvPr id="2052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334000"/>
            <a:ext cx="6040582" cy="133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11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24400"/>
            <a:ext cx="5410200" cy="19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98702" y="3244334"/>
            <a:ext cx="1146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Roku can:</a:t>
            </a:r>
          </a:p>
        </p:txBody>
      </p:sp>
      <p:sp>
        <p:nvSpPr>
          <p:cNvPr id="4" name="Rectangle 3"/>
          <p:cNvSpPr/>
          <p:nvPr/>
        </p:nvSpPr>
        <p:spPr>
          <a:xfrm>
            <a:off x="3998702" y="3244334"/>
            <a:ext cx="1146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Roku can: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Roku Can: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Stream “thousands of Channels” including Netflix, </a:t>
            </a:r>
            <a:r>
              <a:rPr lang="en-US" dirty="0" err="1" smtClean="0"/>
              <a:t>HuluPlus</a:t>
            </a:r>
            <a:r>
              <a:rPr lang="en-US" dirty="0" smtClean="0"/>
              <a:t>, Amazon Instant Video, Sling TV</a:t>
            </a:r>
          </a:p>
          <a:p>
            <a:r>
              <a:rPr lang="en-US" dirty="0" smtClean="0"/>
              <a:t>Let you listen privately with the headphone compatible remote</a:t>
            </a:r>
          </a:p>
          <a:p>
            <a:r>
              <a:rPr lang="en-US" dirty="0" smtClean="0"/>
              <a:t>$89</a:t>
            </a:r>
          </a:p>
        </p:txBody>
      </p:sp>
    </p:spTree>
    <p:extLst>
      <p:ext uri="{BB962C8B-B14F-4D97-AF65-F5344CB8AC3E}">
        <p14:creationId xmlns:p14="http://schemas.microsoft.com/office/powerpoint/2010/main" val="34668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</a:t>
            </a:r>
            <a:r>
              <a:rPr lang="en-US" dirty="0" err="1" smtClean="0"/>
              <a:t>tv</a:t>
            </a:r>
            <a:r>
              <a:rPr lang="en-US" dirty="0" smtClean="0"/>
              <a:t> can: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Stream directly from your TV, no extra equipment necessary</a:t>
            </a:r>
          </a:p>
          <a:p>
            <a:r>
              <a:rPr lang="en-US" dirty="0" smtClean="0"/>
              <a:t>Stream all the major services like Netflix, </a:t>
            </a:r>
            <a:r>
              <a:rPr lang="en-US" dirty="0" err="1" smtClean="0"/>
              <a:t>HuluPlus</a:t>
            </a:r>
            <a:r>
              <a:rPr lang="en-US" dirty="0" smtClean="0"/>
              <a:t>, YouTube</a:t>
            </a:r>
          </a:p>
          <a:p>
            <a:r>
              <a:rPr lang="en-US" dirty="0" smtClean="0"/>
              <a:t>Stream music with Pandora</a:t>
            </a:r>
          </a:p>
          <a:p>
            <a:r>
              <a:rPr lang="en-US" dirty="0" smtClean="0"/>
              <a:t>Connect to Social Media</a:t>
            </a:r>
          </a:p>
          <a:p>
            <a:pPr lvl="1"/>
            <a:r>
              <a:rPr lang="en-US" dirty="0" smtClean="0"/>
              <a:t>Facebook</a:t>
            </a:r>
          </a:p>
          <a:p>
            <a:pPr lvl="1"/>
            <a:r>
              <a:rPr lang="en-US" dirty="0" smtClean="0"/>
              <a:t>Twitter</a:t>
            </a:r>
          </a:p>
          <a:p>
            <a:pPr lvl="1"/>
            <a:r>
              <a:rPr lang="en-US" dirty="0" smtClean="0"/>
              <a:t>Flickr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91000"/>
            <a:ext cx="3584575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4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ustom 1">
      <a:dk1>
        <a:srgbClr val="FFFFFF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1764</TotalTime>
  <Words>719</Words>
  <Application>Microsoft Office PowerPoint</Application>
  <PresentationFormat>On-screen Show (4:3)</PresentationFormat>
  <Paragraphs>101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Trek</vt:lpstr>
      <vt:lpstr>How to Stream Movies and More!</vt:lpstr>
      <vt:lpstr>What is Streaming?</vt:lpstr>
      <vt:lpstr>What Do You Need to Stream?</vt:lpstr>
      <vt:lpstr>Media Streaming Devices</vt:lpstr>
      <vt:lpstr>Amazon Fire tv can:</vt:lpstr>
      <vt:lpstr>Apple TV can:</vt:lpstr>
      <vt:lpstr>Google Chromecast can: </vt:lpstr>
      <vt:lpstr>Roku Can:</vt:lpstr>
      <vt:lpstr>Smart tv can:</vt:lpstr>
      <vt:lpstr>Streaming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I Stream for Free?</vt:lpstr>
      <vt:lpstr>Broadband Access</vt:lpstr>
      <vt:lpstr>Indoor Digital Antenna</vt:lpstr>
      <vt:lpstr>Can I “Cut the Cord”?</vt:lpstr>
      <vt:lpstr>Guides to Help You Decide</vt:lpstr>
    </vt:vector>
  </TitlesOfParts>
  <Company>MPPL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stafftrain</dc:creator>
  <cp:lastModifiedBy>stafftrain</cp:lastModifiedBy>
  <cp:revision>57</cp:revision>
  <dcterms:created xsi:type="dcterms:W3CDTF">2015-07-30T15:37:29Z</dcterms:created>
  <dcterms:modified xsi:type="dcterms:W3CDTF">2015-09-15T01:51:14Z</dcterms:modified>
</cp:coreProperties>
</file>