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18"/>
  </p:notesMasterIdLst>
  <p:sldIdLst>
    <p:sldId id="256" r:id="rId2"/>
    <p:sldId id="258" r:id="rId3"/>
    <p:sldId id="257" r:id="rId4"/>
    <p:sldId id="260" r:id="rId5"/>
    <p:sldId id="269" r:id="rId6"/>
    <p:sldId id="270" r:id="rId7"/>
    <p:sldId id="259" r:id="rId8"/>
    <p:sldId id="261" r:id="rId9"/>
    <p:sldId id="264" r:id="rId10"/>
    <p:sldId id="267" r:id="rId11"/>
    <p:sldId id="265" r:id="rId12"/>
    <p:sldId id="262" r:id="rId13"/>
    <p:sldId id="271" r:id="rId14"/>
    <p:sldId id="266" r:id="rId15"/>
    <p:sldId id="263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>
        <p:scale>
          <a:sx n="87" d="100"/>
          <a:sy n="87" d="100"/>
        </p:scale>
        <p:origin x="-7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9BD6C-AC8B-461B-982E-A75BB7594EA9}" type="datetimeFigureOut">
              <a:rPr lang="en-US"/>
              <a:pPr/>
              <a:t>11/17/2015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86445-DF38-4B08-8106-625617CA7B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9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80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35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48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6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79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96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0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52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71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34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30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8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78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49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6445-DF38-4B08-8106-625617CA7B61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8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8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8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8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8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8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4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4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6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7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NB6WOd0cd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ZoYvmI9L9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nedrive.live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nedri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9113" y="925513"/>
            <a:ext cx="6803940" cy="488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256" y="-367821"/>
            <a:ext cx="9144000" cy="2387600"/>
          </a:xfrm>
        </p:spPr>
        <p:txBody>
          <a:bodyPr/>
          <a:lstStyle/>
          <a:p>
            <a:r>
              <a:rPr lang="en-US" dirty="0"/>
              <a:t>                Microsoft OneDrive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349" y="4913387"/>
            <a:ext cx="9144000" cy="16557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r"/>
            <a:r>
              <a:rPr lang="en-US" dirty="0">
                <a:solidFill>
                  <a:srgbClr val="2791A6"/>
                </a:solidFill>
              </a:rPr>
              <a:t>By Robin O'Neill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Survey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One of the best features.</a:t>
            </a:r>
          </a:p>
          <a:p>
            <a:endParaRPr lang="en-US" dirty="0"/>
          </a:p>
          <a:p>
            <a:r>
              <a:rPr lang="en-US" dirty="0"/>
              <a:t>You can create surveys and forward. Excel will tabulate the results for you when each person responds to the survey.</a:t>
            </a:r>
          </a:p>
          <a:p>
            <a:endParaRPr lang="en-US" dirty="0"/>
          </a:p>
          <a:p>
            <a:r>
              <a:rPr lang="en-US" dirty="0"/>
              <a:t>Example: reunions, office meetings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tutorial:</a:t>
            </a:r>
          </a:p>
          <a:p>
            <a:r>
              <a:rPr lang="en-US" dirty="0">
                <a:latin typeface="Corbel" charset="0"/>
                <a:hlinkClick r:id="rId3"/>
              </a:rPr>
              <a:t>https://www.youtube.com/watch?v=gNB6WOd0cds</a:t>
            </a:r>
            <a:endParaRPr lang="en-US" dirty="0">
              <a:latin typeface="Corbel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Owner\AppData\Local\Microsoft\Windows\Temporary Internet Files\Content.IE5\0DOQUI2K\worried-pie-on-clipboar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2120" y="2518616"/>
            <a:ext cx="1691640" cy="2192190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298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Once the OneDrive app is downloaded, you can drag and drop files, copy and paste, or upload any files from your PC.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5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Documents can be embedded to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more attaching and emailing.</a:t>
            </a:r>
          </a:p>
          <a:p>
            <a:endParaRPr lang="en-US" dirty="0"/>
          </a:p>
          <a:p>
            <a:r>
              <a:rPr lang="en-US" dirty="0"/>
              <a:t>Share files by simply entering email address.</a:t>
            </a:r>
          </a:p>
          <a:p>
            <a:endParaRPr lang="en-US" dirty="0"/>
          </a:p>
          <a:p>
            <a:r>
              <a:rPr lang="en-US" dirty="0"/>
              <a:t> Or embed a link in a blog or web page!</a:t>
            </a:r>
          </a:p>
        </p:txBody>
      </p:sp>
    </p:spTree>
    <p:extLst>
      <p:ext uri="{BB962C8B-B14F-4D97-AF65-F5344CB8AC3E}">
        <p14:creationId xmlns:p14="http://schemas.microsoft.com/office/powerpoint/2010/main" val="1975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more missed homewok.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PRC students can upload any Training Resource files and practice at home.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tudent hoew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6431" y="2866022"/>
            <a:ext cx="2543519" cy="2768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809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You can add other great apps like Cam Scanner  to scan photos or documents, and upload to your drive.</a:t>
            </a:r>
          </a:p>
          <a:p>
            <a:r>
              <a:rPr lang="en-US" dirty="0"/>
              <a:t>This includes receipts, invoices, etc. Cam Scanner adjusts to a perfect picture and sorts to the right folder.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9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OneDrive tutorial: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  <a:hlinkClick r:id="rId3"/>
              </a:rPr>
              <a:t>https://www.youtube.com/watch?v=RZoYvmI9L9E</a:t>
            </a: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0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Mastering OneDrive and Office Online by Saqib Kahn - Kindle Books</a:t>
            </a:r>
          </a:p>
          <a:p>
            <a:endParaRPr lang="en-US" dirty="0"/>
          </a:p>
          <a:p>
            <a:r>
              <a:rPr lang="en-US" dirty="0"/>
              <a:t>YouTube: Microsoft OneDrive Tutorial - Technology for Teachers and Students</a:t>
            </a:r>
          </a:p>
          <a:p>
            <a:endParaRPr lang="en-US" dirty="0"/>
          </a:p>
          <a:p>
            <a:r>
              <a:rPr lang="en-US" dirty="0"/>
              <a:t>YouTube: Creating Excel Survey by Steven Wong</a:t>
            </a:r>
          </a:p>
        </p:txBody>
      </p:sp>
    </p:spTree>
    <p:extLst>
      <p:ext uri="{BB962C8B-B14F-4D97-AF65-F5344CB8AC3E}">
        <p14:creationId xmlns:p14="http://schemas.microsoft.com/office/powerpoint/2010/main" val="279256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936" y="1984375"/>
            <a:ext cx="744925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Cloud storage is not new.</a:t>
            </a:r>
          </a:p>
          <a:p>
            <a:endParaRPr lang="en-US" dirty="0"/>
          </a:p>
          <a:p>
            <a:r>
              <a:rPr lang="en-US" dirty="0"/>
              <a:t>Launched by Microsoft in 2007. </a:t>
            </a:r>
          </a:p>
          <a:p>
            <a:endParaRPr lang="en-US" dirty="0"/>
          </a:p>
          <a:p>
            <a:r>
              <a:rPr lang="en-US" dirty="0"/>
              <a:t>Known then as SkyDrive. Name formally changed to OneDrive.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skydrive_onedrive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88768" y="4282485"/>
            <a:ext cx="2743200" cy="1621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593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 Light"/>
              </a:rPr>
              <a:t>What is it  used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Free cloud storage!</a:t>
            </a:r>
          </a:p>
          <a:p>
            <a:endParaRPr lang="en-US" dirty="0"/>
          </a:p>
          <a:p>
            <a:r>
              <a:rPr lang="en-US" dirty="0"/>
              <a:t>Web based. No flash drive needed.</a:t>
            </a:r>
          </a:p>
          <a:p>
            <a:endParaRPr lang="en-US" dirty="0"/>
          </a:p>
          <a:p>
            <a:r>
              <a:rPr lang="en-US" dirty="0"/>
              <a:t>15 GB totally free storage! You can add more.</a:t>
            </a:r>
          </a:p>
          <a:p>
            <a:endParaRPr lang="en-US" dirty="0"/>
          </a:p>
          <a:p>
            <a:r>
              <a:rPr lang="en-US" dirty="0"/>
              <a:t>For photos, files, folders, and documents you create.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6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includes Free Microsoft Office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Microsoft Word</a:t>
            </a:r>
          </a:p>
          <a:p>
            <a:endParaRPr lang="en-US" dirty="0"/>
          </a:p>
          <a:p>
            <a:r>
              <a:rPr lang="en-US" dirty="0"/>
              <a:t>Microsoft Excel</a:t>
            </a:r>
          </a:p>
          <a:p>
            <a:endParaRPr lang="en-US" dirty="0"/>
          </a:p>
          <a:p>
            <a:r>
              <a:rPr lang="en-US" dirty="0"/>
              <a:t>PowerPoint</a:t>
            </a:r>
          </a:p>
          <a:p>
            <a:endParaRPr lang="en-US" dirty="0"/>
          </a:p>
          <a:p>
            <a:r>
              <a:rPr lang="en-US" dirty="0"/>
              <a:t>Not imitation software, it's the software you know! You will recognize the icons.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3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it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You work on a project during the day and want to finish it at home. In the past, you would have to email the document to yourself or save it to a flash drive.</a:t>
            </a:r>
          </a:p>
          <a:p>
            <a:endParaRPr lang="en-US" dirty="0"/>
          </a:p>
          <a:p>
            <a:r>
              <a:rPr lang="en-US" dirty="0"/>
              <a:t>Now you upload to OneDrive (or drag and drop) and simply open it at home on your computer.</a:t>
            </a:r>
          </a:p>
          <a:p>
            <a:endParaRPr lang="en-US" dirty="0"/>
          </a:p>
          <a:p>
            <a:r>
              <a:rPr lang="en-US" dirty="0">
                <a:latin typeface="Corbel" charset="0"/>
              </a:rPr>
              <a:t>Example 2: In the past, students would email attachments back and forth with teachers. Now you simply click a share button. </a:t>
            </a:r>
          </a:p>
          <a:p>
            <a:endParaRPr lang="en-US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7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Collaborate with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past, to get input from others, you would email attachments  back and forth.</a:t>
            </a:r>
          </a:p>
          <a:p>
            <a:r>
              <a:rPr lang="en-US" dirty="0"/>
              <a:t>Now you can collaborate in real time at the same time by clicking a share button.</a:t>
            </a:r>
          </a:p>
        </p:txBody>
      </p:sp>
      <p:pic>
        <p:nvPicPr>
          <p:cNvPr id="2050" name="Picture 2" descr="C:\Users\Owner\AppData\Local\Microsoft\Windows\Temporary Internet Files\Content.IE5\0DOQUI2K\icon_43498-300x3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30640" y="4175760"/>
            <a:ext cx="2099310" cy="20993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528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Go to OneDrive.com. Click on the link  </a:t>
            </a:r>
            <a:r>
              <a:rPr lang="en-US" dirty="0">
                <a:hlinkClick r:id="rId3"/>
              </a:rPr>
              <a:t>onedrive.live.com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may have it if you have hotmail, a  Microsoft account, or      Windows 8.0 or above.</a:t>
            </a:r>
          </a:p>
          <a:p>
            <a:endParaRPr lang="en-US" dirty="0"/>
          </a:p>
          <a:p>
            <a:r>
              <a:rPr lang="en-US" dirty="0"/>
              <a:t>Sign in with your Microsoft I.D. or sign up. It's simple and easy. Takes Minutes.</a:t>
            </a:r>
          </a:p>
        </p:txBody>
      </p:sp>
      <p:pic>
        <p:nvPicPr>
          <p:cNvPr id="4" name="Picture 3" descr="onedr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56275" y="3543300"/>
            <a:ext cx="5527675" cy="286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your files automatically over multiple devices by downloading the app.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can choose which files to sync.</a:t>
            </a:r>
          </a:p>
          <a:p>
            <a:endParaRPr lang="en-US" dirty="0"/>
          </a:p>
          <a:p>
            <a:r>
              <a:rPr lang="en-US" dirty="0"/>
              <a:t>PC, Mac</a:t>
            </a:r>
          </a:p>
          <a:p>
            <a:endParaRPr lang="en-US" dirty="0"/>
          </a:p>
          <a:p>
            <a:r>
              <a:rPr lang="en-US" dirty="0"/>
              <a:t>Smartphones</a:t>
            </a:r>
          </a:p>
          <a:p>
            <a:endParaRPr lang="en-US" dirty="0"/>
          </a:p>
          <a:p>
            <a:r>
              <a:rPr lang="en-US" dirty="0"/>
              <a:t>iPads, Tablets</a:t>
            </a:r>
          </a:p>
        </p:txBody>
      </p:sp>
      <p:pic>
        <p:nvPicPr>
          <p:cNvPr id="4" name="Picture 3" descr="ARQUITECTITIS: Nota de prensa: ARQUIA/FILMOTECA &quot;Filmoteca on-line de ...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8881" y="3275390"/>
            <a:ext cx="4504407" cy="229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5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1LYKGVVW\Dog_Fetching_Paper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854440" y="3307080"/>
            <a:ext cx="2834640" cy="2834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Allows you to remotely access the PC where your files are stored to fetch a file or folder.</a:t>
            </a:r>
          </a:p>
          <a:p>
            <a:endParaRPr lang="en-US" dirty="0"/>
          </a:p>
          <a:p>
            <a:r>
              <a:rPr lang="en-US" dirty="0"/>
              <a:t>PC must be on and have internet connection.</a:t>
            </a:r>
          </a:p>
        </p:txBody>
      </p:sp>
    </p:spTree>
    <p:extLst>
      <p:ext uri="{BB962C8B-B14F-4D97-AF65-F5344CB8AC3E}">
        <p14:creationId xmlns:p14="http://schemas.microsoft.com/office/powerpoint/2010/main" val="143912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40</TotalTime>
  <Words>555</Words>
  <Application>Microsoft Office PowerPoint</Application>
  <PresentationFormat>Custom</PresentationFormat>
  <Paragraphs>132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Frame</vt:lpstr>
      <vt:lpstr>                Microsoft OneDrive</vt:lpstr>
      <vt:lpstr>Background</vt:lpstr>
      <vt:lpstr>What is it  used for?</vt:lpstr>
      <vt:lpstr>It includes Free Microsoft Office online</vt:lpstr>
      <vt:lpstr>How is it used?</vt:lpstr>
      <vt:lpstr>Collaborate with others</vt:lpstr>
      <vt:lpstr>How to get it</vt:lpstr>
      <vt:lpstr>Sync your files automatically over multiple devices by downloading the app.</vt:lpstr>
      <vt:lpstr>Fetch Feature</vt:lpstr>
      <vt:lpstr>Excel Survey </vt:lpstr>
      <vt:lpstr>File management</vt:lpstr>
      <vt:lpstr>Documents can be embedded to the Web</vt:lpstr>
      <vt:lpstr>No more missed homewok.</vt:lpstr>
      <vt:lpstr>Tips </vt:lpstr>
      <vt:lpstr>Quick OneDrive tutorial:</vt:lpstr>
      <vt:lpstr>Sources: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OneDrive</dc:title>
  <dc:creator>Robin</dc:creator>
  <cp:lastModifiedBy>pcrc</cp:lastModifiedBy>
  <cp:revision>15</cp:revision>
  <dcterms:created xsi:type="dcterms:W3CDTF">2012-07-27T01:16:44Z</dcterms:created>
  <dcterms:modified xsi:type="dcterms:W3CDTF">2015-11-17T14:51:53Z</dcterms:modified>
</cp:coreProperties>
</file>