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7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notesSlide2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_rels/presentation.xml.rels" ContentType="application/vnd.openxmlformats-package.relationships+xml"/>
  <Override PartName="/ppt/media/image50.png" ContentType="image/png"/>
  <Override PartName="/ppt/media/image49.png" ContentType="image/png"/>
  <Override PartName="/ppt/media/image46.png" ContentType="image/png"/>
  <Override PartName="/ppt/media/image43.png" ContentType="image/png"/>
  <Override PartName="/ppt/media/image42.png" ContentType="image/png"/>
  <Override PartName="/ppt/media/image4.png" ContentType="image/png"/>
  <Override PartName="/ppt/media/image28.jpeg" ContentType="image/jpeg"/>
  <Override PartName="/ppt/media/image41.jpeg" ContentType="image/jpeg"/>
  <Override PartName="/ppt/media/image40.png" ContentType="image/png"/>
  <Override PartName="/ppt/media/image38.jpeg" ContentType="image/jpeg"/>
  <Override PartName="/ppt/media/image48.png" ContentType="image/png"/>
  <Override PartName="/ppt/media/image37.jpeg" ContentType="image/jpeg"/>
  <Override PartName="/ppt/media/image27.jpeg" ContentType="image/jpeg"/>
  <Override PartName="/ppt/media/image44.png" ContentType="image/png"/>
  <Override PartName="/ppt/media/image36.jpeg" ContentType="image/jpeg"/>
  <Override PartName="/ppt/media/image19.jpeg" ContentType="image/jpeg"/>
  <Override PartName="/ppt/media/image32.jpeg" ContentType="image/jpeg"/>
  <Override PartName="/ppt/media/image47.png" ContentType="image/png"/>
  <Override PartName="/ppt/media/image18.jpeg" ContentType="image/jpeg"/>
  <Override PartName="/ppt/media/image31.jpeg" ContentType="image/jpeg"/>
  <Override PartName="/ppt/media/image29.jpeg" ContentType="image/jpeg"/>
  <Override PartName="/ppt/media/image45.png" ContentType="image/png"/>
  <Override PartName="/ppt/media/image26.jpeg" ContentType="image/jpeg"/>
  <Override PartName="/ppt/media/image35.png" ContentType="image/png"/>
  <Override PartName="/ppt/media/image25.jpeg" ContentType="image/jpeg"/>
  <Override PartName="/ppt/media/image14.png" ContentType="image/png"/>
  <Override PartName="/ppt/media/image24.jpeg" ContentType="image/jpeg"/>
  <Override PartName="/ppt/media/image7.jpeg" ContentType="image/jpeg"/>
  <Override PartName="/ppt/media/image15.png" ContentType="image/png"/>
  <Override PartName="/ppt/media/image23.jpeg" ContentType="image/jpeg"/>
  <Override PartName="/ppt/media/image17.png" ContentType="image/png"/>
  <Override PartName="/ppt/media/image21.jpeg" ContentType="image/jpeg"/>
  <Override PartName="/ppt/media/image16.png" ContentType="image/png"/>
  <Override PartName="/ppt/media/image33.jpeg" ContentType="image/jpeg"/>
  <Override PartName="/ppt/media/image13.png" ContentType="image/png"/>
  <Override PartName="/ppt/media/image12.png" ContentType="image/png"/>
  <Override PartName="/ppt/media/image10.png" ContentType="image/png"/>
  <Override PartName="/ppt/media/image34.jpeg" ContentType="image/jpeg"/>
  <Override PartName="/ppt/media/image9.png" ContentType="image/png"/>
  <Override PartName="/ppt/media/image8.png" ContentType="image/png"/>
  <Override PartName="/ppt/media/image3.png" ContentType="image/png"/>
  <Override PartName="/ppt/media/image30.jpeg" ContentType="image/jpeg"/>
  <Override PartName="/ppt/media/image2.png" ContentType="image/png"/>
  <Override PartName="/ppt/media/image11.png" ContentType="image/png"/>
  <Override PartName="/ppt/media/image22.jpeg" ContentType="image/jpeg"/>
  <Override PartName="/ppt/media/image6.png" ContentType="image/png"/>
  <Override PartName="/ppt/media/image5.png" ContentType="image/png"/>
  <Override PartName="/ppt/media/image39.jpeg" ContentType="image/jpeg"/>
  <Override PartName="/ppt/media/image20.jpeg" ContentType="image/jpeg"/>
  <Override PartName="/ppt/media/image1.png" ContentType="image/png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7F3611D-D93F-4BE3-9185-4B2F27D5D00A}" type="slidenum">
              <a:rPr lang="en-US" sz="1400" spc="-1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4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82071BC-AC41-4451-8BE3-48B877703DE1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6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2FBC6DA-A2E9-48FD-BA2D-E9760E972DB1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6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39448A1-95B0-43CE-A089-E37F64F2903B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6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904F57D-D24F-4595-AB54-7DF17BF7E455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6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4D31CCC-3A45-426F-9849-80E2BF7DCCED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6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2E9D26D-8C66-43DB-B192-5C329F866926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7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34F1C95-396B-432E-9C22-EADC8E7D6AC8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7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FE3700F-D2CA-49F5-B550-F8A2FE704ECD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7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759D7D3-7D26-4C0B-B989-BBEBD4F6D933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7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21EB09B-ED70-4BC4-9FCC-6B69D940D78C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7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FD870D9-2E96-4049-87FB-B5D1D9D21EC1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4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22EE646-5D38-4C87-B02C-36ACDA48BFD1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8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82B73C3-BF26-4CC5-B537-F620C586E72A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8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F1504B0-9FC9-414E-94D6-9DE2246CC8CE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8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487D0AF-7004-4888-935E-16F17430739E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8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8652379-DB9F-44A4-8099-9AFBD601A7EC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8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DB16BBA-38AB-4CBC-96CF-612D21D9C582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4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049CE9C-8B12-4D83-888E-89191BF33B5E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16C0D18-411D-497E-AB18-D661FAA15207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5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90C8460-418A-4B69-8461-D46D84120C0D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5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6FA3AC5-2819-4B52-8B2C-131B4859902A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5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037177C-9EEC-4318-AE14-B91DEE10463F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5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7B0DE16-8365-4E55-AC59-F74E84AF5E8F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5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628A984-51B8-47A4-9030-089605EC58A6}" type="slidenum">
              <a:rPr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1734480" y="1599840"/>
            <a:ext cx="5673960" cy="452556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1734480" y="1599840"/>
            <a:ext cx="567396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734480" y="1599840"/>
            <a:ext cx="5673960" cy="452556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1734480" y="1599840"/>
            <a:ext cx="567396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1734480" y="1599840"/>
            <a:ext cx="5673960" cy="452556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1734480" y="1599840"/>
            <a:ext cx="567396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n-US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subtitle style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9/23/17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8024579-C2D6-40B3-9D29-92057DD2F6D7}" type="slidenum">
              <a:rPr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Calibri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400" spc="-1">
                <a:latin typeface="Calibri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Calibri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9/23/17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BC08D2C-332D-48CC-8145-0E27EDB81802}" type="slidenum">
              <a:rPr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1800" spc="-1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Calibri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400" spc="-1">
                <a:latin typeface="Calibri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Calibri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/>
          </a:p>
          <a:p>
            <a:pPr lvl="1" marL="743040" indent="-285480">
              <a:lnSpc>
                <a:spcPct val="100000"/>
              </a:lnSpc>
              <a:buFont typeface="Arial"/>
              <a:buChar char="–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/>
          </a:p>
          <a:p>
            <a:pPr lvl="2" marL="1143000" indent="-228240">
              <a:lnSpc>
                <a:spcPct val="100000"/>
              </a:lnSpc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/>
          </a:p>
          <a:p>
            <a:pPr lvl="3" marL="1600200" indent="-228240">
              <a:lnSpc>
                <a:spcPct val="100000"/>
              </a:lnSpc>
              <a:buFont typeface="Arial"/>
              <a:buChar char="–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/>
          </a:p>
          <a:p>
            <a:pPr lvl="4" marL="2057400" indent="-228240">
              <a:lnSpc>
                <a:spcPct val="100000"/>
              </a:lnSpc>
              <a:buFont typeface="Arial"/>
              <a:buChar char="»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9/23/17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88B6EA1-4F2F-4B61-B62A-7C4A9FEF644B}" type="slidenum">
              <a:rPr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jpe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657440" y="800280"/>
            <a:ext cx="5855400" cy="143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Tech Talks: Navigating Your Smart Phone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2311560" y="3571920"/>
            <a:ext cx="4540680" cy="94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By: Friendly and Hip 20 year olds Alex and Sydney</a:t>
            </a:r>
            <a:endParaRPr/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6694920" y="4802400"/>
            <a:ext cx="2448720" cy="2064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685800" y="1184400"/>
            <a:ext cx="2057040" cy="148572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3352680" y="1295280"/>
            <a:ext cx="54997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Look for this icon to attach photos, videos, and other media within your text messages/emails</a:t>
            </a:r>
            <a:endParaRPr/>
          </a:p>
        </p:txBody>
      </p:sp>
      <p:pic>
        <p:nvPicPr>
          <p:cNvPr id="176" name="Picture 4" descr=""/>
          <p:cNvPicPr/>
          <p:nvPr/>
        </p:nvPicPr>
        <p:blipFill>
          <a:blip r:embed="rId2"/>
          <a:stretch/>
        </p:blipFill>
        <p:spPr>
          <a:xfrm>
            <a:off x="840600" y="3048120"/>
            <a:ext cx="1747440" cy="3110040"/>
          </a:xfrm>
          <a:prstGeom prst="rect">
            <a:avLst/>
          </a:prstGeom>
          <a:ln>
            <a:noFill/>
          </a:ln>
        </p:spPr>
      </p:pic>
      <p:sp>
        <p:nvSpPr>
          <p:cNvPr id="177" name="CustomShape 2"/>
          <p:cNvSpPr/>
          <p:nvPr/>
        </p:nvSpPr>
        <p:spPr>
          <a:xfrm>
            <a:off x="3505320" y="3809880"/>
            <a:ext cx="38095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The space bar highlights what language you are texting in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990720" y="1134360"/>
            <a:ext cx="2742840" cy="487872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570240" y="380880"/>
            <a:ext cx="81759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 Typical Conversation via Text Message</a:t>
            </a:r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3429000" y="1905120"/>
            <a:ext cx="144612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3"/>
          <p:cNvSpPr/>
          <p:nvPr/>
        </p:nvSpPr>
        <p:spPr>
          <a:xfrm>
            <a:off x="4952880" y="2336760"/>
            <a:ext cx="38095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This is an emoji, you can find them by clicking the smile icon</a:t>
            </a:r>
            <a:endParaRPr/>
          </a:p>
        </p:txBody>
      </p:sp>
      <p:sp>
        <p:nvSpPr>
          <p:cNvPr id="182" name="CustomShape 4"/>
          <p:cNvSpPr/>
          <p:nvPr/>
        </p:nvSpPr>
        <p:spPr>
          <a:xfrm flipH="1">
            <a:off x="1370880" y="2798640"/>
            <a:ext cx="3580920" cy="235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7" descr=""/>
          <p:cNvPicPr/>
          <p:nvPr/>
        </p:nvPicPr>
        <p:blipFill>
          <a:blip r:embed="rId1"/>
          <a:stretch/>
        </p:blipFill>
        <p:spPr>
          <a:xfrm>
            <a:off x="365400" y="1981080"/>
            <a:ext cx="2437920" cy="243792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374040" y="533520"/>
            <a:ext cx="1577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Email</a:t>
            </a:r>
            <a:endParaRPr/>
          </a:p>
        </p:txBody>
      </p:sp>
      <p:sp>
        <p:nvSpPr>
          <p:cNvPr id="185" name="CustomShape 2"/>
          <p:cNvSpPr/>
          <p:nvPr/>
        </p:nvSpPr>
        <p:spPr>
          <a:xfrm>
            <a:off x="3733920" y="2138400"/>
            <a:ext cx="480024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Font typeface="Arial"/>
              <a:buChar char="•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Formal</a:t>
            </a:r>
            <a:endParaRPr/>
          </a:p>
          <a:p>
            <a:pPr marL="285840" indent="-285480">
              <a:lnSpc>
                <a:spcPct val="100000"/>
              </a:lnSpc>
              <a:buFont typeface="Arial"/>
              <a:buChar char="•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No limit in characters per message</a:t>
            </a:r>
            <a:endParaRPr/>
          </a:p>
          <a:p>
            <a:pPr marL="285840" indent="-285480">
              <a:lnSpc>
                <a:spcPct val="100000"/>
              </a:lnSpc>
              <a:buFont typeface="Arial"/>
              <a:buChar char="•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Can attach PowerPoints, Excel files, etc.</a:t>
            </a:r>
            <a:endParaRPr/>
          </a:p>
          <a:p>
            <a:pPr marL="285840" indent="-285480">
              <a:lnSpc>
                <a:spcPct val="100000"/>
              </a:lnSpc>
              <a:buFont typeface="Arial"/>
              <a:buChar char="•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Common for large teams to communicate with each other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2" descr=""/>
          <p:cNvPicPr/>
          <p:nvPr/>
        </p:nvPicPr>
        <p:blipFill>
          <a:blip r:embed="rId1"/>
          <a:stretch/>
        </p:blipFill>
        <p:spPr>
          <a:xfrm>
            <a:off x="1066680" y="1066680"/>
            <a:ext cx="4723920" cy="4723920"/>
          </a:xfrm>
          <a:prstGeom prst="rect">
            <a:avLst/>
          </a:prstGeom>
          <a:ln>
            <a:noFill/>
          </a:ln>
        </p:spPr>
      </p:pic>
      <p:sp>
        <p:nvSpPr>
          <p:cNvPr id="187" name="CustomShape 1"/>
          <p:cNvSpPr/>
          <p:nvPr/>
        </p:nvSpPr>
        <p:spPr>
          <a:xfrm>
            <a:off x="406800" y="304920"/>
            <a:ext cx="56142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 Typical Email Correspondence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43080" y="2457360"/>
            <a:ext cx="830916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iPhones for Beginners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2" descr=""/>
          <p:cNvPicPr/>
          <p:nvPr/>
        </p:nvPicPr>
        <p:blipFill>
          <a:blip r:embed="rId1"/>
          <a:stretch/>
        </p:blipFill>
        <p:spPr>
          <a:xfrm>
            <a:off x="380880" y="1295280"/>
            <a:ext cx="2857320" cy="5076360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3916080" y="228600"/>
            <a:ext cx="4146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Navigating your home screen</a:t>
            </a:r>
            <a:endParaRPr/>
          </a:p>
        </p:txBody>
      </p:sp>
      <p:sp>
        <p:nvSpPr>
          <p:cNvPr id="191" name="CustomShape 2"/>
          <p:cNvSpPr/>
          <p:nvPr/>
        </p:nvSpPr>
        <p:spPr>
          <a:xfrm>
            <a:off x="4191120" y="972360"/>
            <a:ext cx="4571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Notification Bar– shows battery life and data/Wifi</a:t>
            </a:r>
            <a:endParaRPr/>
          </a:p>
        </p:txBody>
      </p:sp>
      <p:sp>
        <p:nvSpPr>
          <p:cNvPr id="192" name="CustomShape 3"/>
          <p:cNvSpPr/>
          <p:nvPr/>
        </p:nvSpPr>
        <p:spPr>
          <a:xfrm>
            <a:off x="5293440" y="2018520"/>
            <a:ext cx="3415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Take pictures and videos here</a:t>
            </a:r>
            <a:endParaRPr/>
          </a:p>
        </p:txBody>
      </p:sp>
      <p:sp>
        <p:nvSpPr>
          <p:cNvPr id="193" name="CustomShape 4"/>
          <p:cNvSpPr/>
          <p:nvPr/>
        </p:nvSpPr>
        <p:spPr>
          <a:xfrm>
            <a:off x="4894920" y="2962440"/>
            <a:ext cx="2883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Store pictures on your device</a:t>
            </a:r>
            <a:endParaRPr/>
          </a:p>
        </p:txBody>
      </p:sp>
      <p:sp>
        <p:nvSpPr>
          <p:cNvPr id="194" name="CustomShape 5"/>
          <p:cNvSpPr/>
          <p:nvPr/>
        </p:nvSpPr>
        <p:spPr>
          <a:xfrm>
            <a:off x="4028400" y="3472200"/>
            <a:ext cx="281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Default Calendar application</a:t>
            </a:r>
            <a:endParaRPr/>
          </a:p>
        </p:txBody>
      </p:sp>
      <p:sp>
        <p:nvSpPr>
          <p:cNvPr id="195" name="CustomShape 6"/>
          <p:cNvSpPr/>
          <p:nvPr/>
        </p:nvSpPr>
        <p:spPr>
          <a:xfrm>
            <a:off x="1600200" y="1402560"/>
            <a:ext cx="2502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96" name="CustomShape 7"/>
          <p:cNvSpPr/>
          <p:nvPr/>
        </p:nvSpPr>
        <p:spPr>
          <a:xfrm>
            <a:off x="2851560" y="1756800"/>
            <a:ext cx="2401560" cy="50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97" name="CustomShape 8"/>
          <p:cNvSpPr/>
          <p:nvPr/>
        </p:nvSpPr>
        <p:spPr>
          <a:xfrm>
            <a:off x="2221200" y="2053080"/>
            <a:ext cx="2655000" cy="107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98" name="CustomShape 9"/>
          <p:cNvSpPr/>
          <p:nvPr/>
        </p:nvSpPr>
        <p:spPr>
          <a:xfrm>
            <a:off x="1492200" y="1945440"/>
            <a:ext cx="2481840" cy="157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 descr=""/>
          <p:cNvPicPr/>
          <p:nvPr/>
        </p:nvPicPr>
        <p:blipFill>
          <a:blip r:embed="rId1"/>
          <a:stretch/>
        </p:blipFill>
        <p:spPr>
          <a:xfrm>
            <a:off x="380880" y="1295280"/>
            <a:ext cx="2857320" cy="5076360"/>
          </a:xfrm>
          <a:prstGeom prst="rect">
            <a:avLst/>
          </a:prstGeom>
          <a:ln>
            <a:noFill/>
          </a:ln>
        </p:spPr>
      </p:pic>
      <p:sp>
        <p:nvSpPr>
          <p:cNvPr id="200" name="CustomShape 1"/>
          <p:cNvSpPr/>
          <p:nvPr/>
        </p:nvSpPr>
        <p:spPr>
          <a:xfrm flipV="1">
            <a:off x="914400" y="1409040"/>
            <a:ext cx="3047760" cy="38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01" name="CustomShape 2"/>
          <p:cNvSpPr/>
          <p:nvPr/>
        </p:nvSpPr>
        <p:spPr>
          <a:xfrm>
            <a:off x="3984480" y="1267200"/>
            <a:ext cx="3527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Application used for text messaging </a:t>
            </a:r>
            <a:endParaRPr/>
          </a:p>
        </p:txBody>
      </p:sp>
      <p:sp>
        <p:nvSpPr>
          <p:cNvPr id="202" name="CustomShape 3"/>
          <p:cNvSpPr/>
          <p:nvPr/>
        </p:nvSpPr>
        <p:spPr>
          <a:xfrm>
            <a:off x="2236320" y="2590920"/>
            <a:ext cx="1497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03" name="CustomShape 4"/>
          <p:cNvSpPr/>
          <p:nvPr/>
        </p:nvSpPr>
        <p:spPr>
          <a:xfrm>
            <a:off x="3792600" y="2406240"/>
            <a:ext cx="4980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Apple Maps 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(A good alternative is the application Google Maps) </a:t>
            </a:r>
            <a:endParaRPr/>
          </a:p>
        </p:txBody>
      </p:sp>
      <p:sp>
        <p:nvSpPr>
          <p:cNvPr id="204" name="CustomShape 5"/>
          <p:cNvSpPr/>
          <p:nvPr/>
        </p:nvSpPr>
        <p:spPr>
          <a:xfrm>
            <a:off x="4129200" y="3036240"/>
            <a:ext cx="5292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 alarms, see a different time zone with World Clock, 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use the stop watch and timer functions</a:t>
            </a:r>
            <a:endParaRPr/>
          </a:p>
        </p:txBody>
      </p:sp>
      <p:sp>
        <p:nvSpPr>
          <p:cNvPr id="205" name="CustomShape 6"/>
          <p:cNvSpPr/>
          <p:nvPr/>
        </p:nvSpPr>
        <p:spPr>
          <a:xfrm>
            <a:off x="1487520" y="2609280"/>
            <a:ext cx="2626920" cy="61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06" name="CustomShape 7"/>
          <p:cNvSpPr/>
          <p:nvPr/>
        </p:nvSpPr>
        <p:spPr>
          <a:xfrm>
            <a:off x="832320" y="2775600"/>
            <a:ext cx="3510720" cy="105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07" name="CustomShape 8"/>
          <p:cNvSpPr/>
          <p:nvPr/>
        </p:nvSpPr>
        <p:spPr>
          <a:xfrm>
            <a:off x="4343400" y="3696840"/>
            <a:ext cx="3276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Weather Application-Will use your location to show the weather where you are </a:t>
            </a:r>
            <a:endParaRPr/>
          </a:p>
        </p:txBody>
      </p:sp>
      <p:sp>
        <p:nvSpPr>
          <p:cNvPr id="208" name="CustomShape 9"/>
          <p:cNvSpPr/>
          <p:nvPr/>
        </p:nvSpPr>
        <p:spPr>
          <a:xfrm>
            <a:off x="3602160" y="303840"/>
            <a:ext cx="3828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Navigating your home screen</a:t>
            </a:r>
            <a:endParaRPr/>
          </a:p>
        </p:txBody>
      </p:sp>
      <p:pic>
        <p:nvPicPr>
          <p:cNvPr id="209" name="Picture 2" descr=""/>
          <p:cNvPicPr/>
          <p:nvPr/>
        </p:nvPicPr>
        <p:blipFill>
          <a:blip r:embed="rId2"/>
          <a:stretch/>
        </p:blipFill>
        <p:spPr>
          <a:xfrm>
            <a:off x="7478640" y="1738800"/>
            <a:ext cx="1083960" cy="100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" descr=""/>
          <p:cNvPicPr/>
          <p:nvPr/>
        </p:nvPicPr>
        <p:blipFill>
          <a:blip r:embed="rId1"/>
          <a:stretch/>
        </p:blipFill>
        <p:spPr>
          <a:xfrm>
            <a:off x="380880" y="1295280"/>
            <a:ext cx="2857320" cy="5076360"/>
          </a:xfrm>
          <a:prstGeom prst="rect">
            <a:avLst/>
          </a:prstGeom>
          <a:ln>
            <a:noFill/>
          </a:ln>
        </p:spPr>
      </p:pic>
      <p:sp>
        <p:nvSpPr>
          <p:cNvPr id="211" name="CustomShape 1"/>
          <p:cNvSpPr/>
          <p:nvPr/>
        </p:nvSpPr>
        <p:spPr>
          <a:xfrm>
            <a:off x="2171880" y="3447000"/>
            <a:ext cx="2247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12" name="CustomShape 2"/>
          <p:cNvSpPr/>
          <p:nvPr/>
        </p:nvSpPr>
        <p:spPr>
          <a:xfrm>
            <a:off x="4419720" y="2846520"/>
            <a:ext cx="28951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Shows stocks of some well known companies, you can set ones you want to track</a:t>
            </a:r>
            <a:endParaRPr/>
          </a:p>
        </p:txBody>
      </p:sp>
      <p:sp>
        <p:nvSpPr>
          <p:cNvPr id="213" name="CustomShape 3"/>
          <p:cNvSpPr/>
          <p:nvPr/>
        </p:nvSpPr>
        <p:spPr>
          <a:xfrm>
            <a:off x="4218120" y="4066920"/>
            <a:ext cx="4340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 reminders based on time or other factors</a:t>
            </a:r>
            <a:endParaRPr/>
          </a:p>
        </p:txBody>
      </p:sp>
      <p:sp>
        <p:nvSpPr>
          <p:cNvPr id="214" name="CustomShape 4"/>
          <p:cNvSpPr/>
          <p:nvPr/>
        </p:nvSpPr>
        <p:spPr>
          <a:xfrm>
            <a:off x="838080" y="3581280"/>
            <a:ext cx="3580920" cy="1659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15" name="CustomShape 5"/>
          <p:cNvSpPr/>
          <p:nvPr/>
        </p:nvSpPr>
        <p:spPr>
          <a:xfrm>
            <a:off x="3839040" y="539280"/>
            <a:ext cx="3828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Navigating your home screen</a:t>
            </a:r>
            <a:endParaRPr/>
          </a:p>
        </p:txBody>
      </p:sp>
      <p:sp>
        <p:nvSpPr>
          <p:cNvPr id="216" name="CustomShape 6"/>
          <p:cNvSpPr/>
          <p:nvPr/>
        </p:nvSpPr>
        <p:spPr>
          <a:xfrm>
            <a:off x="4433040" y="5056200"/>
            <a:ext cx="2307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Write notes to yourself</a:t>
            </a:r>
            <a:endParaRPr/>
          </a:p>
        </p:txBody>
      </p:sp>
      <p:sp>
        <p:nvSpPr>
          <p:cNvPr id="217" name="CustomShape 7"/>
          <p:cNvSpPr/>
          <p:nvPr/>
        </p:nvSpPr>
        <p:spPr>
          <a:xfrm>
            <a:off x="1600200" y="3733920"/>
            <a:ext cx="2742840" cy="66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 descr=""/>
          <p:cNvPicPr/>
          <p:nvPr/>
        </p:nvPicPr>
        <p:blipFill>
          <a:blip r:embed="rId1"/>
          <a:stretch/>
        </p:blipFill>
        <p:spPr>
          <a:xfrm>
            <a:off x="380880" y="1295280"/>
            <a:ext cx="2857320" cy="5076360"/>
          </a:xfrm>
          <a:prstGeom prst="rect">
            <a:avLst/>
          </a:prstGeom>
          <a:ln>
            <a:noFill/>
          </a:ln>
        </p:spPr>
      </p:pic>
      <p:sp>
        <p:nvSpPr>
          <p:cNvPr id="219" name="CustomShape 1"/>
          <p:cNvSpPr/>
          <p:nvPr/>
        </p:nvSpPr>
        <p:spPr>
          <a:xfrm>
            <a:off x="3839040" y="539280"/>
            <a:ext cx="3828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Navigating your home screen</a:t>
            </a:r>
            <a:endParaRPr/>
          </a:p>
        </p:txBody>
      </p:sp>
      <p:sp>
        <p:nvSpPr>
          <p:cNvPr id="220" name="CustomShape 2"/>
          <p:cNvSpPr/>
          <p:nvPr/>
        </p:nvSpPr>
        <p:spPr>
          <a:xfrm flipV="1">
            <a:off x="2779920" y="3048120"/>
            <a:ext cx="1072800" cy="104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21" name="CustomShape 3"/>
          <p:cNvSpPr/>
          <p:nvPr/>
        </p:nvSpPr>
        <p:spPr>
          <a:xfrm flipV="1">
            <a:off x="2065320" y="4358160"/>
            <a:ext cx="1668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22" name="CustomShape 4"/>
          <p:cNvSpPr/>
          <p:nvPr/>
        </p:nvSpPr>
        <p:spPr>
          <a:xfrm>
            <a:off x="1501560" y="4358880"/>
            <a:ext cx="2556360" cy="89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23" name="CustomShape 5"/>
          <p:cNvSpPr/>
          <p:nvPr/>
        </p:nvSpPr>
        <p:spPr>
          <a:xfrm>
            <a:off x="3853080" y="2455920"/>
            <a:ext cx="311760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Now an app called Wallet. Used to store card information in order to "Apple Pay", as well as other cards such as gift cards and rewards cards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4" name="CustomShape 6"/>
          <p:cNvSpPr/>
          <p:nvPr/>
        </p:nvSpPr>
        <p:spPr>
          <a:xfrm>
            <a:off x="3752640" y="4097880"/>
            <a:ext cx="2092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Download apps here</a:t>
            </a:r>
            <a:endParaRPr/>
          </a:p>
        </p:txBody>
      </p:sp>
      <p:sp>
        <p:nvSpPr>
          <p:cNvPr id="225" name="CustomShape 7"/>
          <p:cNvSpPr/>
          <p:nvPr/>
        </p:nvSpPr>
        <p:spPr>
          <a:xfrm>
            <a:off x="4049280" y="5069880"/>
            <a:ext cx="3309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Download music and movies here</a:t>
            </a:r>
            <a:endParaRPr/>
          </a:p>
        </p:txBody>
      </p:sp>
      <p:sp>
        <p:nvSpPr>
          <p:cNvPr id="226" name="Line 8"/>
          <p:cNvSpPr/>
          <p:nvPr/>
        </p:nvSpPr>
        <p:spPr>
          <a:xfrm>
            <a:off x="838080" y="5790960"/>
            <a:ext cx="0" cy="685800"/>
          </a:xfrm>
          <a:prstGeom prst="line">
            <a:avLst/>
          </a:prstGeom>
          <a:ln w="76320">
            <a:solidFill>
              <a:srgbClr val="ff0000"/>
            </a:solidFill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27" name="Line 9"/>
          <p:cNvSpPr/>
          <p:nvPr/>
        </p:nvSpPr>
        <p:spPr>
          <a:xfrm>
            <a:off x="2802960" y="5790960"/>
            <a:ext cx="0" cy="685800"/>
          </a:xfrm>
          <a:prstGeom prst="line">
            <a:avLst/>
          </a:prstGeom>
          <a:ln w="76320">
            <a:solidFill>
              <a:srgbClr val="ff0000"/>
            </a:solidFill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28" name="Line 10"/>
          <p:cNvSpPr/>
          <p:nvPr/>
        </p:nvSpPr>
        <p:spPr>
          <a:xfrm flipH="1">
            <a:off x="838080" y="6506640"/>
            <a:ext cx="1964880" cy="0"/>
          </a:xfrm>
          <a:prstGeom prst="line">
            <a:avLst/>
          </a:prstGeom>
          <a:ln w="76320">
            <a:solidFill>
              <a:srgbClr val="ff0000"/>
            </a:solidFill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29" name="CustomShape 11"/>
          <p:cNvSpPr/>
          <p:nvPr/>
        </p:nvSpPr>
        <p:spPr>
          <a:xfrm flipV="1">
            <a:off x="2817360" y="5977800"/>
            <a:ext cx="1541160" cy="257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30" name="CustomShape 12"/>
          <p:cNvSpPr/>
          <p:nvPr/>
        </p:nvSpPr>
        <p:spPr>
          <a:xfrm>
            <a:off x="4386600" y="5791320"/>
            <a:ext cx="45702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 most commonly used apps, you can change these by holding down apps and dragging them</a:t>
            </a:r>
            <a:endParaRPr/>
          </a:p>
        </p:txBody>
      </p:sp>
      <p:pic>
        <p:nvPicPr>
          <p:cNvPr id="231" name="Picture 2" descr=""/>
          <p:cNvPicPr/>
          <p:nvPr/>
        </p:nvPicPr>
        <p:blipFill>
          <a:blip r:embed="rId2"/>
          <a:stretch/>
        </p:blipFill>
        <p:spPr>
          <a:xfrm>
            <a:off x="6905520" y="2343600"/>
            <a:ext cx="1140480" cy="1211400"/>
          </a:xfrm>
          <a:prstGeom prst="rect">
            <a:avLst/>
          </a:prstGeom>
          <a:ln>
            <a:noFill/>
          </a:ln>
        </p:spPr>
      </p:pic>
      <p:sp>
        <p:nvSpPr>
          <p:cNvPr id="232" name="CustomShape 13"/>
          <p:cNvSpPr/>
          <p:nvPr/>
        </p:nvSpPr>
        <p:spPr>
          <a:xfrm flipV="1">
            <a:off x="3029040" y="1615320"/>
            <a:ext cx="1072800" cy="104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33" name="CustomShape 14"/>
          <p:cNvSpPr/>
          <p:nvPr/>
        </p:nvSpPr>
        <p:spPr>
          <a:xfrm>
            <a:off x="3819600" y="1295280"/>
            <a:ext cx="274284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Access videos you have downloaded </a:t>
            </a:r>
            <a:endParaRPr/>
          </a:p>
        </p:txBody>
      </p:sp>
      <p:pic>
        <p:nvPicPr>
          <p:cNvPr id="234" name="Picture 20" descr=""/>
          <p:cNvPicPr/>
          <p:nvPr/>
        </p:nvPicPr>
        <p:blipFill>
          <a:blip r:embed="rId3"/>
          <a:stretch/>
        </p:blipFill>
        <p:spPr>
          <a:xfrm>
            <a:off x="6565680" y="1024560"/>
            <a:ext cx="1026720" cy="105804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 descr=""/>
          <p:cNvPicPr/>
          <p:nvPr/>
        </p:nvPicPr>
        <p:blipFill>
          <a:blip r:embed="rId1"/>
          <a:stretch/>
        </p:blipFill>
        <p:spPr>
          <a:xfrm>
            <a:off x="380880" y="1295280"/>
            <a:ext cx="2857320" cy="5076360"/>
          </a:xfrm>
          <a:prstGeom prst="rect">
            <a:avLst/>
          </a:prstGeom>
          <a:ln>
            <a:noFill/>
          </a:ln>
        </p:spPr>
      </p:pic>
      <p:sp>
        <p:nvSpPr>
          <p:cNvPr id="236" name="CustomShape 1"/>
          <p:cNvSpPr/>
          <p:nvPr/>
        </p:nvSpPr>
        <p:spPr>
          <a:xfrm>
            <a:off x="3839040" y="539280"/>
            <a:ext cx="3828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Navigating your home screen</a:t>
            </a:r>
            <a:endParaRPr/>
          </a:p>
        </p:txBody>
      </p:sp>
      <p:sp>
        <p:nvSpPr>
          <p:cNvPr id="237" name="CustomShape 2"/>
          <p:cNvSpPr/>
          <p:nvPr/>
        </p:nvSpPr>
        <p:spPr>
          <a:xfrm flipV="1">
            <a:off x="838080" y="4190400"/>
            <a:ext cx="3206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38" name="CustomShape 3"/>
          <p:cNvSpPr/>
          <p:nvPr/>
        </p:nvSpPr>
        <p:spPr>
          <a:xfrm>
            <a:off x="1635120" y="5181480"/>
            <a:ext cx="324144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39" name="CustomShape 4"/>
          <p:cNvSpPr/>
          <p:nvPr/>
        </p:nvSpPr>
        <p:spPr>
          <a:xfrm>
            <a:off x="803160" y="4824360"/>
            <a:ext cx="3241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40" name="CustomShape 5"/>
          <p:cNvSpPr/>
          <p:nvPr/>
        </p:nvSpPr>
        <p:spPr>
          <a:xfrm>
            <a:off x="4056840" y="3906360"/>
            <a:ext cx="1793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Default news app</a:t>
            </a:r>
            <a:endParaRPr/>
          </a:p>
        </p:txBody>
      </p:sp>
      <p:sp>
        <p:nvSpPr>
          <p:cNvPr id="241" name="CustomShape 6"/>
          <p:cNvSpPr/>
          <p:nvPr/>
        </p:nvSpPr>
        <p:spPr>
          <a:xfrm>
            <a:off x="4743000" y="5182200"/>
            <a:ext cx="45594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Change personal info, accessibility (larger font),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 </a:t>
            </a: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sound settings, 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updates</a:t>
            </a:r>
            <a:endParaRPr/>
          </a:p>
        </p:txBody>
      </p:sp>
      <p:sp>
        <p:nvSpPr>
          <p:cNvPr id="242" name="CustomShape 7"/>
          <p:cNvSpPr/>
          <p:nvPr/>
        </p:nvSpPr>
        <p:spPr>
          <a:xfrm>
            <a:off x="4095000" y="4535280"/>
            <a:ext cx="4071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Why have a compass when you have a map? I don’t know. But it is here for you. </a:t>
            </a:r>
            <a:endParaRPr/>
          </a:p>
        </p:txBody>
      </p:sp>
      <p:pic>
        <p:nvPicPr>
          <p:cNvPr id="243" name="Picture 2" descr=""/>
          <p:cNvPicPr/>
          <p:nvPr/>
        </p:nvPicPr>
        <p:blipFill>
          <a:blip r:embed="rId2"/>
          <a:stretch/>
        </p:blipFill>
        <p:spPr>
          <a:xfrm>
            <a:off x="5857920" y="3276720"/>
            <a:ext cx="1161000" cy="11624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-95400" y="457200"/>
            <a:ext cx="452376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A few things...</a:t>
            </a:r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181080" y="1666800"/>
            <a:ext cx="8584920" cy="70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We are using the templates for older models because they apply to every new upgrade</a:t>
            </a:r>
            <a:endParaRPr/>
          </a:p>
        </p:txBody>
      </p:sp>
      <p:sp>
        <p:nvSpPr>
          <p:cNvPr id="128" name="CustomShape 3"/>
          <p:cNvSpPr/>
          <p:nvPr/>
        </p:nvSpPr>
        <p:spPr>
          <a:xfrm>
            <a:off x="-314280" y="2533680"/>
            <a:ext cx="8269200" cy="39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If you have a newer model we can help you individually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 descr=""/>
          <p:cNvPicPr/>
          <p:nvPr/>
        </p:nvPicPr>
        <p:blipFill>
          <a:blip r:embed="rId1"/>
          <a:stretch/>
        </p:blipFill>
        <p:spPr>
          <a:xfrm>
            <a:off x="380880" y="1295280"/>
            <a:ext cx="2857320" cy="5076360"/>
          </a:xfrm>
          <a:prstGeom prst="rect">
            <a:avLst/>
          </a:prstGeom>
          <a:ln>
            <a:noFill/>
          </a:ln>
        </p:spPr>
      </p:pic>
      <p:sp>
        <p:nvSpPr>
          <p:cNvPr id="245" name="CustomShape 1"/>
          <p:cNvSpPr/>
          <p:nvPr/>
        </p:nvSpPr>
        <p:spPr>
          <a:xfrm>
            <a:off x="5095800" y="3464640"/>
            <a:ext cx="37882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Phone Application- 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Add favorite contacts for "Speed Dial", 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see your recent calls and contacts, 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 the keypad, and see voicemails</a:t>
            </a:r>
            <a:endParaRPr/>
          </a:p>
        </p:txBody>
      </p:sp>
      <p:sp>
        <p:nvSpPr>
          <p:cNvPr id="246" name="CustomShape 2"/>
          <p:cNvSpPr/>
          <p:nvPr/>
        </p:nvSpPr>
        <p:spPr>
          <a:xfrm>
            <a:off x="3935520" y="4608360"/>
            <a:ext cx="1788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Email Application</a:t>
            </a:r>
            <a:endParaRPr/>
          </a:p>
        </p:txBody>
      </p:sp>
      <p:sp>
        <p:nvSpPr>
          <p:cNvPr id="247" name="CustomShape 3"/>
          <p:cNvSpPr/>
          <p:nvPr/>
        </p:nvSpPr>
        <p:spPr>
          <a:xfrm>
            <a:off x="4049280" y="5104800"/>
            <a:ext cx="17128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Default Internet 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Application</a:t>
            </a:r>
            <a:endParaRPr/>
          </a:p>
        </p:txBody>
      </p:sp>
      <p:sp>
        <p:nvSpPr>
          <p:cNvPr id="248" name="CustomShape 4"/>
          <p:cNvSpPr/>
          <p:nvPr/>
        </p:nvSpPr>
        <p:spPr>
          <a:xfrm>
            <a:off x="4514760" y="5806800"/>
            <a:ext cx="3850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Access the music you have downloaded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through the iTunes Store </a:t>
            </a:r>
            <a:endParaRPr/>
          </a:p>
        </p:txBody>
      </p:sp>
      <p:sp>
        <p:nvSpPr>
          <p:cNvPr id="249" name="CustomShape 5"/>
          <p:cNvSpPr/>
          <p:nvPr/>
        </p:nvSpPr>
        <p:spPr>
          <a:xfrm flipV="1">
            <a:off x="762120" y="4064040"/>
            <a:ext cx="4309920" cy="1649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50" name="CustomShape 6"/>
          <p:cNvSpPr/>
          <p:nvPr/>
        </p:nvSpPr>
        <p:spPr>
          <a:xfrm flipV="1">
            <a:off x="1474920" y="4793040"/>
            <a:ext cx="2460600" cy="921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51" name="CustomShape 7"/>
          <p:cNvSpPr/>
          <p:nvPr/>
        </p:nvSpPr>
        <p:spPr>
          <a:xfrm flipV="1">
            <a:off x="1978200" y="5254200"/>
            <a:ext cx="2059920" cy="49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52" name="CustomShape 8"/>
          <p:cNvSpPr/>
          <p:nvPr/>
        </p:nvSpPr>
        <p:spPr>
          <a:xfrm>
            <a:off x="2894400" y="5979240"/>
            <a:ext cx="1559880" cy="1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 Important Applications</a:t>
            </a:r>
            <a:endParaRPr/>
          </a:p>
        </p:txBody>
      </p:sp>
      <p:pic>
        <p:nvPicPr>
          <p:cNvPr id="254" name="Picture 4" descr=""/>
          <p:cNvPicPr/>
          <p:nvPr/>
        </p:nvPicPr>
        <p:blipFill>
          <a:blip r:embed="rId1"/>
          <a:stretch/>
        </p:blipFill>
        <p:spPr>
          <a:xfrm>
            <a:off x="257040" y="1162080"/>
            <a:ext cx="1045080" cy="1045080"/>
          </a:xfrm>
          <a:prstGeom prst="rect">
            <a:avLst/>
          </a:prstGeom>
          <a:ln>
            <a:noFill/>
          </a:ln>
        </p:spPr>
      </p:pic>
      <p:pic>
        <p:nvPicPr>
          <p:cNvPr id="255" name="Picture 6" descr=""/>
          <p:cNvPicPr/>
          <p:nvPr/>
        </p:nvPicPr>
        <p:blipFill>
          <a:blip r:embed="rId2"/>
          <a:stretch/>
        </p:blipFill>
        <p:spPr>
          <a:xfrm>
            <a:off x="228600" y="2847960"/>
            <a:ext cx="1151640" cy="1157760"/>
          </a:xfrm>
          <a:prstGeom prst="rect">
            <a:avLst/>
          </a:prstGeom>
          <a:ln>
            <a:noFill/>
          </a:ln>
        </p:spPr>
      </p:pic>
      <p:pic>
        <p:nvPicPr>
          <p:cNvPr id="256" name="Picture 8" descr=""/>
          <p:cNvPicPr/>
          <p:nvPr/>
        </p:nvPicPr>
        <p:blipFill>
          <a:blip r:embed="rId3"/>
          <a:stretch/>
        </p:blipFill>
        <p:spPr>
          <a:xfrm>
            <a:off x="207000" y="4686480"/>
            <a:ext cx="1210680" cy="1207440"/>
          </a:xfrm>
          <a:prstGeom prst="rect">
            <a:avLst/>
          </a:prstGeom>
          <a:ln>
            <a:noFill/>
          </a:ln>
        </p:spPr>
      </p:pic>
      <p:pic>
        <p:nvPicPr>
          <p:cNvPr id="257" name="Picture 10" descr=""/>
          <p:cNvPicPr/>
          <p:nvPr/>
        </p:nvPicPr>
        <p:blipFill>
          <a:blip r:embed="rId4"/>
          <a:stretch/>
        </p:blipFill>
        <p:spPr>
          <a:xfrm>
            <a:off x="5191200" y="1162080"/>
            <a:ext cx="1172520" cy="1172520"/>
          </a:xfrm>
          <a:prstGeom prst="rect">
            <a:avLst/>
          </a:prstGeom>
          <a:ln>
            <a:noFill/>
          </a:ln>
        </p:spPr>
      </p:pic>
      <p:pic>
        <p:nvPicPr>
          <p:cNvPr id="258" name="Picture 12" descr=""/>
          <p:cNvPicPr/>
          <p:nvPr/>
        </p:nvPicPr>
        <p:blipFill>
          <a:blip r:embed="rId5"/>
          <a:stretch/>
        </p:blipFill>
        <p:spPr>
          <a:xfrm>
            <a:off x="5252040" y="2816280"/>
            <a:ext cx="1140840" cy="1140840"/>
          </a:xfrm>
          <a:prstGeom prst="rect">
            <a:avLst/>
          </a:prstGeom>
          <a:ln>
            <a:noFill/>
          </a:ln>
        </p:spPr>
      </p:pic>
      <p:sp>
        <p:nvSpPr>
          <p:cNvPr id="259" name="CustomShape 2"/>
          <p:cNvSpPr/>
          <p:nvPr/>
        </p:nvSpPr>
        <p:spPr>
          <a:xfrm>
            <a:off x="1414440" y="1162080"/>
            <a:ext cx="3153960" cy="146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Find Phone-Allows other devices to find your phone in the event that you lose it. You can also see where your other Apple Devices are </a:t>
            </a:r>
            <a:endParaRPr/>
          </a:p>
        </p:txBody>
      </p:sp>
      <p:sp>
        <p:nvSpPr>
          <p:cNvPr id="260" name="CustomShape 3"/>
          <p:cNvSpPr/>
          <p:nvPr/>
        </p:nvSpPr>
        <p:spPr>
          <a:xfrm>
            <a:off x="1615680" y="2924280"/>
            <a:ext cx="274284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Facetime-Allows you to video chat with people who have Apple Products</a:t>
            </a:r>
            <a:endParaRPr/>
          </a:p>
        </p:txBody>
      </p:sp>
      <p:sp>
        <p:nvSpPr>
          <p:cNvPr id="261" name="CustomShape 4"/>
          <p:cNvSpPr/>
          <p:nvPr/>
        </p:nvSpPr>
        <p:spPr>
          <a:xfrm>
            <a:off x="1816920" y="4867200"/>
            <a:ext cx="274284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Voice Memos-Allows you to record audio </a:t>
            </a:r>
            <a:endParaRPr/>
          </a:p>
        </p:txBody>
      </p:sp>
      <p:sp>
        <p:nvSpPr>
          <p:cNvPr id="262" name="CustomShape 5"/>
          <p:cNvSpPr/>
          <p:nvPr/>
        </p:nvSpPr>
        <p:spPr>
          <a:xfrm>
            <a:off x="5819760" y="1162080"/>
            <a:ext cx="2742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Calculator </a:t>
            </a:r>
            <a:endParaRPr/>
          </a:p>
        </p:txBody>
      </p:sp>
      <p:sp>
        <p:nvSpPr>
          <p:cNvPr id="263" name="CustomShape 6"/>
          <p:cNvSpPr/>
          <p:nvPr/>
        </p:nvSpPr>
        <p:spPr>
          <a:xfrm>
            <a:off x="6324480" y="2689920"/>
            <a:ext cx="2742840" cy="146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Contacts-Allows you to save numbers, email addresses, and street addresses into your phone for easy access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2" descr=""/>
          <p:cNvPicPr/>
          <p:nvPr/>
        </p:nvPicPr>
        <p:blipFill>
          <a:blip r:embed="rId1"/>
          <a:stretch/>
        </p:blipFill>
        <p:spPr>
          <a:xfrm>
            <a:off x="7543800" y="5514840"/>
            <a:ext cx="1599840" cy="1351800"/>
          </a:xfrm>
          <a:prstGeom prst="rect">
            <a:avLst/>
          </a:prstGeom>
          <a:ln>
            <a:noFill/>
          </a:ln>
        </p:spPr>
      </p:pic>
      <p:sp>
        <p:nvSpPr>
          <p:cNvPr id="265" name="CustomShape 1"/>
          <p:cNvSpPr/>
          <p:nvPr/>
        </p:nvSpPr>
        <p:spPr>
          <a:xfrm>
            <a:off x="492480" y="1905120"/>
            <a:ext cx="830916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Android Phones for Beginners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162720" y="380880"/>
            <a:ext cx="70862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Intro– Why does your phone look different than mine?</a:t>
            </a:r>
            <a:endParaRPr/>
          </a:p>
        </p:txBody>
      </p:sp>
      <p:pic>
        <p:nvPicPr>
          <p:cNvPr id="267" name="Picture 2" descr=""/>
          <p:cNvPicPr/>
          <p:nvPr/>
        </p:nvPicPr>
        <p:blipFill>
          <a:blip r:embed="rId1"/>
          <a:stretch/>
        </p:blipFill>
        <p:spPr>
          <a:xfrm>
            <a:off x="2286000" y="1371600"/>
            <a:ext cx="4343040" cy="3764520"/>
          </a:xfrm>
          <a:prstGeom prst="rect">
            <a:avLst/>
          </a:prstGeom>
          <a:ln>
            <a:noFill/>
          </a:ln>
        </p:spPr>
      </p:pic>
      <p:sp>
        <p:nvSpPr>
          <p:cNvPr id="268" name="CustomShape 2"/>
          <p:cNvSpPr/>
          <p:nvPr/>
        </p:nvSpPr>
        <p:spPr>
          <a:xfrm>
            <a:off x="1711800" y="5715000"/>
            <a:ext cx="5365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Both phones are Android under different manufacturers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2" descr=""/>
          <p:cNvPicPr/>
          <p:nvPr/>
        </p:nvPicPr>
        <p:blipFill>
          <a:blip r:embed="rId1"/>
          <a:stretch/>
        </p:blipFill>
        <p:spPr>
          <a:xfrm>
            <a:off x="380880" y="457200"/>
            <a:ext cx="3123720" cy="5558760"/>
          </a:xfrm>
          <a:prstGeom prst="rect">
            <a:avLst/>
          </a:prstGeom>
          <a:ln>
            <a:noFill/>
          </a:ln>
        </p:spPr>
      </p:pic>
      <p:sp>
        <p:nvSpPr>
          <p:cNvPr id="270" name="CustomShape 1"/>
          <p:cNvSpPr/>
          <p:nvPr/>
        </p:nvSpPr>
        <p:spPr>
          <a:xfrm flipV="1">
            <a:off x="1574640" y="3581280"/>
            <a:ext cx="2563920" cy="60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71" name="CustomShape 2"/>
          <p:cNvSpPr/>
          <p:nvPr/>
        </p:nvSpPr>
        <p:spPr>
          <a:xfrm>
            <a:off x="4385880" y="304920"/>
            <a:ext cx="4146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Navigating your home screen</a:t>
            </a:r>
            <a:endParaRPr/>
          </a:p>
        </p:txBody>
      </p:sp>
      <p:sp>
        <p:nvSpPr>
          <p:cNvPr id="272" name="CustomShape 3"/>
          <p:cNvSpPr/>
          <p:nvPr/>
        </p:nvSpPr>
        <p:spPr>
          <a:xfrm>
            <a:off x="4202280" y="3396600"/>
            <a:ext cx="15267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Take pictures</a:t>
            </a:r>
            <a:endParaRPr/>
          </a:p>
        </p:txBody>
      </p:sp>
      <p:sp>
        <p:nvSpPr>
          <p:cNvPr id="273" name="CustomShape 4"/>
          <p:cNvSpPr/>
          <p:nvPr/>
        </p:nvSpPr>
        <p:spPr>
          <a:xfrm>
            <a:off x="1447920" y="687960"/>
            <a:ext cx="2655000" cy="713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74" name="CustomShape 5"/>
          <p:cNvSpPr/>
          <p:nvPr/>
        </p:nvSpPr>
        <p:spPr>
          <a:xfrm>
            <a:off x="4103280" y="1096560"/>
            <a:ext cx="46112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Notification Bar– shows battery life, data/Wifi, voicemail, and any app updates</a:t>
            </a:r>
            <a:endParaRPr/>
          </a:p>
        </p:txBody>
      </p:sp>
      <p:sp>
        <p:nvSpPr>
          <p:cNvPr id="275" name="CustomShape 6"/>
          <p:cNvSpPr/>
          <p:nvPr/>
        </p:nvSpPr>
        <p:spPr>
          <a:xfrm>
            <a:off x="2666880" y="2133720"/>
            <a:ext cx="1524600" cy="47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76" name="CustomShape 7"/>
          <p:cNvSpPr/>
          <p:nvPr/>
        </p:nvSpPr>
        <p:spPr>
          <a:xfrm>
            <a:off x="4192200" y="2251080"/>
            <a:ext cx="47228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Add your hometown and you will see the weather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2" descr=""/>
          <p:cNvPicPr/>
          <p:nvPr/>
        </p:nvPicPr>
        <p:blipFill>
          <a:blip r:embed="rId1"/>
          <a:stretch/>
        </p:blipFill>
        <p:spPr>
          <a:xfrm>
            <a:off x="380880" y="457200"/>
            <a:ext cx="3123720" cy="5558760"/>
          </a:xfrm>
          <a:prstGeom prst="rect">
            <a:avLst/>
          </a:prstGeom>
          <a:ln>
            <a:noFill/>
          </a:ln>
        </p:spPr>
      </p:pic>
      <p:sp>
        <p:nvSpPr>
          <p:cNvPr id="278" name="CustomShape 1"/>
          <p:cNvSpPr/>
          <p:nvPr/>
        </p:nvSpPr>
        <p:spPr>
          <a:xfrm>
            <a:off x="4635360" y="457200"/>
            <a:ext cx="4146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Navigating your home screen</a:t>
            </a:r>
            <a:endParaRPr/>
          </a:p>
        </p:txBody>
      </p:sp>
      <p:sp>
        <p:nvSpPr>
          <p:cNvPr id="279" name="CustomShape 2"/>
          <p:cNvSpPr/>
          <p:nvPr/>
        </p:nvSpPr>
        <p:spPr>
          <a:xfrm flipV="1">
            <a:off x="3475080" y="3124080"/>
            <a:ext cx="1630080" cy="74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80" name="CustomShape 3"/>
          <p:cNvSpPr/>
          <p:nvPr/>
        </p:nvSpPr>
        <p:spPr>
          <a:xfrm>
            <a:off x="5119200" y="2873880"/>
            <a:ext cx="2256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Search Google directly</a:t>
            </a:r>
            <a:endParaRPr/>
          </a:p>
        </p:txBody>
      </p:sp>
      <p:sp>
        <p:nvSpPr>
          <p:cNvPr id="281" name="CustomShape 4"/>
          <p:cNvSpPr/>
          <p:nvPr/>
        </p:nvSpPr>
        <p:spPr>
          <a:xfrm>
            <a:off x="3319200" y="4189680"/>
            <a:ext cx="1333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82" name="CustomShape 5"/>
          <p:cNvSpPr/>
          <p:nvPr/>
        </p:nvSpPr>
        <p:spPr>
          <a:xfrm>
            <a:off x="4699080" y="4029120"/>
            <a:ext cx="6885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 alarms, use a stopwatch, or see the time for places around the world</a:t>
            </a:r>
            <a:endParaRPr/>
          </a:p>
        </p:txBody>
      </p:sp>
      <p:sp>
        <p:nvSpPr>
          <p:cNvPr id="283" name="CustomShape 6"/>
          <p:cNvSpPr/>
          <p:nvPr/>
        </p:nvSpPr>
        <p:spPr>
          <a:xfrm flipV="1">
            <a:off x="762120" y="3690000"/>
            <a:ext cx="3528000" cy="21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7"/>
          <p:cNvSpPr/>
          <p:nvPr/>
        </p:nvSpPr>
        <p:spPr>
          <a:xfrm>
            <a:off x="4321080" y="3505320"/>
            <a:ext cx="4428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Change personal info, sound settings, updates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 descr=""/>
          <p:cNvPicPr/>
          <p:nvPr/>
        </p:nvPicPr>
        <p:blipFill>
          <a:blip r:embed="rId1"/>
          <a:stretch/>
        </p:blipFill>
        <p:spPr>
          <a:xfrm>
            <a:off x="380880" y="533520"/>
            <a:ext cx="3123720" cy="5558760"/>
          </a:xfrm>
          <a:prstGeom prst="rect">
            <a:avLst/>
          </a:prstGeom>
          <a:ln>
            <a:noFill/>
          </a:ln>
        </p:spPr>
      </p:pic>
      <p:sp>
        <p:nvSpPr>
          <p:cNvPr id="286" name="CustomShape 1"/>
          <p:cNvSpPr/>
          <p:nvPr/>
        </p:nvSpPr>
        <p:spPr>
          <a:xfrm>
            <a:off x="4635360" y="457200"/>
            <a:ext cx="4146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Navigating your home screen</a:t>
            </a:r>
            <a:endParaRPr/>
          </a:p>
        </p:txBody>
      </p:sp>
      <p:sp>
        <p:nvSpPr>
          <p:cNvPr id="287" name="CustomShape 2"/>
          <p:cNvSpPr/>
          <p:nvPr/>
        </p:nvSpPr>
        <p:spPr>
          <a:xfrm flipV="1">
            <a:off x="2324160" y="2994840"/>
            <a:ext cx="1752120" cy="93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CustomShape 3"/>
          <p:cNvSpPr/>
          <p:nvPr/>
        </p:nvSpPr>
        <p:spPr>
          <a:xfrm>
            <a:off x="4129920" y="2795040"/>
            <a:ext cx="24321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 Installed Calendar</a:t>
            </a:r>
            <a:endParaRPr/>
          </a:p>
        </p:txBody>
      </p:sp>
      <p:sp>
        <p:nvSpPr>
          <p:cNvPr id="289" name="CustomShape 4"/>
          <p:cNvSpPr/>
          <p:nvPr/>
        </p:nvSpPr>
        <p:spPr>
          <a:xfrm flipV="1">
            <a:off x="3065040" y="4724280"/>
            <a:ext cx="1066320" cy="717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5"/>
          <p:cNvSpPr/>
          <p:nvPr/>
        </p:nvSpPr>
        <p:spPr>
          <a:xfrm>
            <a:off x="4284720" y="4524480"/>
            <a:ext cx="2456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View all apps installed</a:t>
            </a:r>
            <a:endParaRPr/>
          </a:p>
        </p:txBody>
      </p:sp>
      <p:sp>
        <p:nvSpPr>
          <p:cNvPr id="291" name="CustomShape 6"/>
          <p:cNvSpPr/>
          <p:nvPr/>
        </p:nvSpPr>
        <p:spPr>
          <a:xfrm flipV="1">
            <a:off x="2057400" y="3885480"/>
            <a:ext cx="1828440" cy="140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7"/>
          <p:cNvSpPr/>
          <p:nvPr/>
        </p:nvSpPr>
        <p:spPr>
          <a:xfrm>
            <a:off x="3996000" y="3516840"/>
            <a:ext cx="30340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Default Text Messaging App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2" descr=""/>
          <p:cNvPicPr/>
          <p:nvPr/>
        </p:nvPicPr>
        <p:blipFill>
          <a:blip r:embed="rId1"/>
          <a:stretch/>
        </p:blipFill>
        <p:spPr>
          <a:xfrm>
            <a:off x="380880" y="533520"/>
            <a:ext cx="3123720" cy="5558760"/>
          </a:xfrm>
          <a:prstGeom prst="rect">
            <a:avLst/>
          </a:prstGeom>
          <a:ln>
            <a:noFill/>
          </a:ln>
        </p:spPr>
      </p:pic>
      <p:sp>
        <p:nvSpPr>
          <p:cNvPr id="294" name="CustomShape 1"/>
          <p:cNvSpPr/>
          <p:nvPr/>
        </p:nvSpPr>
        <p:spPr>
          <a:xfrm>
            <a:off x="4635360" y="457200"/>
            <a:ext cx="4146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Navigating your home screen</a:t>
            </a:r>
            <a:endParaRPr/>
          </a:p>
        </p:txBody>
      </p:sp>
      <p:sp>
        <p:nvSpPr>
          <p:cNvPr id="295" name="CustomShape 2"/>
          <p:cNvSpPr/>
          <p:nvPr/>
        </p:nvSpPr>
        <p:spPr>
          <a:xfrm flipV="1">
            <a:off x="2799000" y="4598280"/>
            <a:ext cx="1523520" cy="83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96" name="CustomShape 3"/>
          <p:cNvSpPr/>
          <p:nvPr/>
        </p:nvSpPr>
        <p:spPr>
          <a:xfrm>
            <a:off x="4345200" y="4511160"/>
            <a:ext cx="18392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Default Browser</a:t>
            </a:r>
            <a:endParaRPr/>
          </a:p>
        </p:txBody>
      </p:sp>
      <p:sp>
        <p:nvSpPr>
          <p:cNvPr id="297" name="Line 4"/>
          <p:cNvSpPr/>
          <p:nvPr/>
        </p:nvSpPr>
        <p:spPr>
          <a:xfrm>
            <a:off x="685800" y="5715000"/>
            <a:ext cx="0" cy="377280"/>
          </a:xfrm>
          <a:prstGeom prst="line">
            <a:avLst/>
          </a:prstGeom>
          <a:ln w="572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Line 5"/>
          <p:cNvSpPr/>
          <p:nvPr/>
        </p:nvSpPr>
        <p:spPr>
          <a:xfrm flipH="1">
            <a:off x="685800" y="6102720"/>
            <a:ext cx="609480" cy="0"/>
          </a:xfrm>
          <a:prstGeom prst="line">
            <a:avLst/>
          </a:prstGeom>
          <a:ln w="572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CustomShape 6"/>
          <p:cNvSpPr/>
          <p:nvPr/>
        </p:nvSpPr>
        <p:spPr>
          <a:xfrm flipV="1">
            <a:off x="1303560" y="5790600"/>
            <a:ext cx="3200040" cy="31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CustomShape 7"/>
          <p:cNvSpPr/>
          <p:nvPr/>
        </p:nvSpPr>
        <p:spPr>
          <a:xfrm>
            <a:off x="4503960" y="5437080"/>
            <a:ext cx="334440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Newer Models may have both of these in the phone app</a:t>
            </a:r>
            <a:endParaRPr/>
          </a:p>
        </p:txBody>
      </p:sp>
      <p:sp>
        <p:nvSpPr>
          <p:cNvPr id="301" name="Line 8"/>
          <p:cNvSpPr/>
          <p:nvPr/>
        </p:nvSpPr>
        <p:spPr>
          <a:xfrm>
            <a:off x="457200" y="4956480"/>
            <a:ext cx="0" cy="377280"/>
          </a:xfrm>
          <a:prstGeom prst="line">
            <a:avLst/>
          </a:prstGeom>
          <a:ln w="572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Line 9"/>
          <p:cNvSpPr/>
          <p:nvPr/>
        </p:nvSpPr>
        <p:spPr>
          <a:xfrm>
            <a:off x="1375560" y="5715000"/>
            <a:ext cx="0" cy="377280"/>
          </a:xfrm>
          <a:prstGeom prst="line">
            <a:avLst/>
          </a:prstGeom>
          <a:ln w="572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Line 10"/>
          <p:cNvSpPr/>
          <p:nvPr/>
        </p:nvSpPr>
        <p:spPr>
          <a:xfrm flipH="1">
            <a:off x="457200" y="4956480"/>
            <a:ext cx="2361960" cy="0"/>
          </a:xfrm>
          <a:prstGeom prst="line">
            <a:avLst/>
          </a:prstGeom>
          <a:ln w="572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Line 11"/>
          <p:cNvSpPr/>
          <p:nvPr/>
        </p:nvSpPr>
        <p:spPr>
          <a:xfrm>
            <a:off x="2819160" y="4959720"/>
            <a:ext cx="0" cy="377640"/>
          </a:xfrm>
          <a:prstGeom prst="line">
            <a:avLst/>
          </a:prstGeom>
          <a:ln w="572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CustomShape 12"/>
          <p:cNvSpPr/>
          <p:nvPr/>
        </p:nvSpPr>
        <p:spPr>
          <a:xfrm flipV="1">
            <a:off x="1752480" y="3312360"/>
            <a:ext cx="2361960" cy="159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CustomShape 13"/>
          <p:cNvSpPr/>
          <p:nvPr/>
        </p:nvSpPr>
        <p:spPr>
          <a:xfrm>
            <a:off x="4267080" y="1981080"/>
            <a:ext cx="25905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These four apps stay at the bottom even when you move home screens. They can be changed to whatever you use most often. 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472680" y="304920"/>
            <a:ext cx="66747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Other features of your phone</a:t>
            </a:r>
            <a:endParaRPr/>
          </a:p>
        </p:txBody>
      </p:sp>
      <p:pic>
        <p:nvPicPr>
          <p:cNvPr id="308" name="Picture 4" descr=""/>
          <p:cNvPicPr/>
          <p:nvPr/>
        </p:nvPicPr>
        <p:blipFill>
          <a:blip r:embed="rId1"/>
          <a:stretch/>
        </p:blipFill>
        <p:spPr>
          <a:xfrm>
            <a:off x="152280" y="1219320"/>
            <a:ext cx="6857640" cy="971280"/>
          </a:xfrm>
          <a:prstGeom prst="rect">
            <a:avLst/>
          </a:prstGeom>
          <a:ln>
            <a:noFill/>
          </a:ln>
        </p:spPr>
      </p:pic>
      <p:sp>
        <p:nvSpPr>
          <p:cNvPr id="309" name="CustomShape 2"/>
          <p:cNvSpPr/>
          <p:nvPr/>
        </p:nvSpPr>
        <p:spPr>
          <a:xfrm flipV="1">
            <a:off x="3617280" y="2285280"/>
            <a:ext cx="36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CustomShape 3"/>
          <p:cNvSpPr/>
          <p:nvPr/>
        </p:nvSpPr>
        <p:spPr>
          <a:xfrm>
            <a:off x="2895480" y="2811960"/>
            <a:ext cx="175212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Takes you to main home screen, holding it down brings up Google Now</a:t>
            </a:r>
            <a:endParaRPr/>
          </a:p>
        </p:txBody>
      </p:sp>
      <p:sp>
        <p:nvSpPr>
          <p:cNvPr id="311" name="CustomShape 4"/>
          <p:cNvSpPr/>
          <p:nvPr/>
        </p:nvSpPr>
        <p:spPr>
          <a:xfrm flipV="1">
            <a:off x="5570640" y="2345760"/>
            <a:ext cx="36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ustomShape 5"/>
          <p:cNvSpPr/>
          <p:nvPr/>
        </p:nvSpPr>
        <p:spPr>
          <a:xfrm>
            <a:off x="4946760" y="2890080"/>
            <a:ext cx="179352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Brings up all recent apps you’ve used, close them by swiping left or right</a:t>
            </a:r>
            <a:endParaRPr/>
          </a:p>
        </p:txBody>
      </p:sp>
      <p:sp>
        <p:nvSpPr>
          <p:cNvPr id="313" name="CustomShape 6"/>
          <p:cNvSpPr/>
          <p:nvPr/>
        </p:nvSpPr>
        <p:spPr>
          <a:xfrm>
            <a:off x="914400" y="2890080"/>
            <a:ext cx="159984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Takes you back one screen in an application</a:t>
            </a:r>
            <a:endParaRPr/>
          </a:p>
        </p:txBody>
      </p:sp>
      <p:sp>
        <p:nvSpPr>
          <p:cNvPr id="314" name="CustomShape 7"/>
          <p:cNvSpPr/>
          <p:nvPr/>
        </p:nvSpPr>
        <p:spPr>
          <a:xfrm flipV="1">
            <a:off x="1690200" y="2277720"/>
            <a:ext cx="36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5" name="Picture 6" descr=""/>
          <p:cNvPicPr/>
          <p:nvPr/>
        </p:nvPicPr>
        <p:blipFill>
          <a:blip r:embed="rId2"/>
          <a:stretch/>
        </p:blipFill>
        <p:spPr>
          <a:xfrm>
            <a:off x="279000" y="4114800"/>
            <a:ext cx="1599840" cy="1764360"/>
          </a:xfrm>
          <a:prstGeom prst="rect">
            <a:avLst/>
          </a:prstGeom>
          <a:ln>
            <a:noFill/>
          </a:ln>
        </p:spPr>
      </p:pic>
      <p:sp>
        <p:nvSpPr>
          <p:cNvPr id="316" name="CustomShape 8"/>
          <p:cNvSpPr/>
          <p:nvPr/>
        </p:nvSpPr>
        <p:spPr>
          <a:xfrm flipH="1">
            <a:off x="1981080" y="4876920"/>
            <a:ext cx="304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CustomShape 9"/>
          <p:cNvSpPr/>
          <p:nvPr/>
        </p:nvSpPr>
        <p:spPr>
          <a:xfrm>
            <a:off x="2362320" y="4644360"/>
            <a:ext cx="15998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photos you take are stored here</a:t>
            </a:r>
            <a:endParaRPr/>
          </a:p>
        </p:txBody>
      </p:sp>
      <p:pic>
        <p:nvPicPr>
          <p:cNvPr id="318" name="Picture 8" descr=""/>
          <p:cNvPicPr/>
          <p:nvPr/>
        </p:nvPicPr>
        <p:blipFill>
          <a:blip r:embed="rId3"/>
          <a:stretch/>
        </p:blipFill>
        <p:spPr>
          <a:xfrm>
            <a:off x="4304520" y="4227480"/>
            <a:ext cx="1538640" cy="1538640"/>
          </a:xfrm>
          <a:prstGeom prst="rect">
            <a:avLst/>
          </a:prstGeom>
          <a:ln>
            <a:noFill/>
          </a:ln>
        </p:spPr>
      </p:pic>
      <p:sp>
        <p:nvSpPr>
          <p:cNvPr id="319" name="CustomShape 10"/>
          <p:cNvSpPr/>
          <p:nvPr/>
        </p:nvSpPr>
        <p:spPr>
          <a:xfrm flipH="1">
            <a:off x="5943600" y="4997160"/>
            <a:ext cx="304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CustomShape 11"/>
          <p:cNvSpPr/>
          <p:nvPr/>
        </p:nvSpPr>
        <p:spPr>
          <a:xfrm>
            <a:off x="6292080" y="4627800"/>
            <a:ext cx="238428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is Google’s photo app, pre-installed on some devices, you can choose to use it</a:t>
            </a: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2" descr=""/>
          <p:cNvPicPr/>
          <p:nvPr/>
        </p:nvPicPr>
        <p:blipFill>
          <a:blip r:embed="rId1"/>
          <a:stretch/>
        </p:blipFill>
        <p:spPr>
          <a:xfrm>
            <a:off x="221760" y="1493640"/>
            <a:ext cx="2885760" cy="4809600"/>
          </a:xfrm>
          <a:prstGeom prst="rect">
            <a:avLst/>
          </a:prstGeom>
          <a:ln>
            <a:noFill/>
          </a:ln>
        </p:spPr>
      </p:pic>
      <p:sp>
        <p:nvSpPr>
          <p:cNvPr id="322" name="CustomShape 1"/>
          <p:cNvSpPr/>
          <p:nvPr/>
        </p:nvSpPr>
        <p:spPr>
          <a:xfrm>
            <a:off x="107640" y="533520"/>
            <a:ext cx="67816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Common Tasks  (to both systems)</a:t>
            </a: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3217680" y="2819520"/>
            <a:ext cx="158256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Drag an icon from the all apps screen to a home screen. Do the same to discard</a:t>
            </a:r>
            <a:endParaRPr/>
          </a:p>
        </p:txBody>
      </p:sp>
      <p:pic>
        <p:nvPicPr>
          <p:cNvPr id="324" name="Picture 2" descr=""/>
          <p:cNvPicPr/>
          <p:nvPr/>
        </p:nvPicPr>
        <p:blipFill>
          <a:blip r:embed="rId2"/>
          <a:stretch/>
        </p:blipFill>
        <p:spPr>
          <a:xfrm>
            <a:off x="5105520" y="1371600"/>
            <a:ext cx="1218960" cy="1218960"/>
          </a:xfrm>
          <a:prstGeom prst="rect">
            <a:avLst/>
          </a:prstGeom>
          <a:ln>
            <a:noFill/>
          </a:ln>
        </p:spPr>
      </p:pic>
      <p:sp>
        <p:nvSpPr>
          <p:cNvPr id="325" name="CustomShape 3"/>
          <p:cNvSpPr/>
          <p:nvPr/>
        </p:nvSpPr>
        <p:spPr>
          <a:xfrm>
            <a:off x="5715000" y="2590920"/>
            <a:ext cx="360" cy="83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6" name="Picture 3" descr=""/>
          <p:cNvPicPr/>
          <p:nvPr/>
        </p:nvPicPr>
        <p:blipFill>
          <a:blip r:embed="rId3"/>
          <a:stretch/>
        </p:blipFill>
        <p:spPr>
          <a:xfrm>
            <a:off x="4800600" y="3581280"/>
            <a:ext cx="1766880" cy="3022560"/>
          </a:xfrm>
          <a:prstGeom prst="rect">
            <a:avLst/>
          </a:prstGeom>
          <a:ln>
            <a:noFill/>
          </a:ln>
        </p:spPr>
      </p:pic>
      <p:sp>
        <p:nvSpPr>
          <p:cNvPr id="327" name="CustomShape 4"/>
          <p:cNvSpPr/>
          <p:nvPr/>
        </p:nvSpPr>
        <p:spPr>
          <a:xfrm>
            <a:off x="6629400" y="2690280"/>
            <a:ext cx="220932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settings, go to Security and then choose one of four ways to protect your phone 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3018960" y="361800"/>
            <a:ext cx="32277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Wifi and Data</a:t>
            </a:r>
            <a:endParaRPr/>
          </a:p>
        </p:txBody>
      </p:sp>
      <p:sp>
        <p:nvSpPr>
          <p:cNvPr id="130" name="CustomShape 2"/>
          <p:cNvSpPr/>
          <p:nvPr/>
        </p:nvSpPr>
        <p:spPr>
          <a:xfrm>
            <a:off x="807840" y="1069920"/>
            <a:ext cx="7725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Wifi</a:t>
            </a:r>
            <a:endParaRPr/>
          </a:p>
        </p:txBody>
      </p:sp>
      <p:sp>
        <p:nvSpPr>
          <p:cNvPr id="131" name="CustomShape 3"/>
          <p:cNvSpPr/>
          <p:nvPr/>
        </p:nvSpPr>
        <p:spPr>
          <a:xfrm>
            <a:off x="0" y="1828800"/>
            <a:ext cx="265464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Connection allowing computers, smartphones, etc to communicate wirelessly</a:t>
            </a:r>
            <a:endParaRPr/>
          </a:p>
        </p:txBody>
      </p:sp>
      <p:sp>
        <p:nvSpPr>
          <p:cNvPr id="132" name="CustomShape 4"/>
          <p:cNvSpPr/>
          <p:nvPr/>
        </p:nvSpPr>
        <p:spPr>
          <a:xfrm>
            <a:off x="0" y="3200400"/>
            <a:ext cx="31237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Exists in most office buildings and homes</a:t>
            </a:r>
            <a:endParaRPr/>
          </a:p>
        </p:txBody>
      </p:sp>
      <p:sp>
        <p:nvSpPr>
          <p:cNvPr id="133" name="CustomShape 5"/>
          <p:cNvSpPr/>
          <p:nvPr/>
        </p:nvSpPr>
        <p:spPr>
          <a:xfrm>
            <a:off x="114480" y="4235040"/>
            <a:ext cx="25614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Often requires a password</a:t>
            </a:r>
            <a:endParaRPr/>
          </a:p>
        </p:txBody>
      </p:sp>
      <p:sp>
        <p:nvSpPr>
          <p:cNvPr id="134" name="CustomShape 6"/>
          <p:cNvSpPr/>
          <p:nvPr/>
        </p:nvSpPr>
        <p:spPr>
          <a:xfrm>
            <a:off x="1440" y="5029200"/>
            <a:ext cx="251280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Unlimited Usage– you will not be charged by your phone company for using it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2" descr=""/>
          <p:cNvPicPr/>
          <p:nvPr/>
        </p:nvPicPr>
        <p:blipFill>
          <a:blip r:embed="rId1"/>
          <a:stretch/>
        </p:blipFill>
        <p:spPr>
          <a:xfrm>
            <a:off x="726480" y="1295280"/>
            <a:ext cx="2870280" cy="4771800"/>
          </a:xfrm>
          <a:prstGeom prst="rect">
            <a:avLst/>
          </a:prstGeom>
          <a:ln>
            <a:noFill/>
          </a:ln>
        </p:spPr>
      </p:pic>
      <p:pic>
        <p:nvPicPr>
          <p:cNvPr id="329" name="Picture 3" descr=""/>
          <p:cNvPicPr/>
          <p:nvPr/>
        </p:nvPicPr>
        <p:blipFill>
          <a:blip r:embed="rId2"/>
          <a:stretch/>
        </p:blipFill>
        <p:spPr>
          <a:xfrm>
            <a:off x="304920" y="380880"/>
            <a:ext cx="3389040" cy="744120"/>
          </a:xfrm>
          <a:prstGeom prst="rect">
            <a:avLst/>
          </a:prstGeom>
          <a:ln>
            <a:noFill/>
          </a:ln>
        </p:spPr>
      </p:pic>
      <p:sp>
        <p:nvSpPr>
          <p:cNvPr id="330" name="CustomShape 1"/>
          <p:cNvSpPr/>
          <p:nvPr/>
        </p:nvSpPr>
        <p:spPr>
          <a:xfrm>
            <a:off x="3972600" y="2438280"/>
            <a:ext cx="335232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Settings, find Sound and Notification. Here you can choose how loud videos, your ringers, and alarms are. You can also choose a ringtone.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2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3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4" name="Picture 7" descr=""/>
          <p:cNvPicPr/>
          <p:nvPr/>
        </p:nvPicPr>
        <p:blipFill>
          <a:blip r:embed="rId1"/>
          <a:stretch/>
        </p:blipFill>
        <p:spPr>
          <a:xfrm>
            <a:off x="480600" y="1319400"/>
            <a:ext cx="1609200" cy="1609200"/>
          </a:xfrm>
          <a:prstGeom prst="rect">
            <a:avLst/>
          </a:prstGeom>
          <a:ln>
            <a:noFill/>
          </a:ln>
        </p:spPr>
      </p:pic>
      <p:sp>
        <p:nvSpPr>
          <p:cNvPr id="335" name="CustomShape 4"/>
          <p:cNvSpPr/>
          <p:nvPr/>
        </p:nvSpPr>
        <p:spPr>
          <a:xfrm>
            <a:off x="480240" y="312840"/>
            <a:ext cx="41587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Miscellaneous</a:t>
            </a:r>
            <a:endParaRPr/>
          </a:p>
        </p:txBody>
      </p:sp>
      <p:sp>
        <p:nvSpPr>
          <p:cNvPr id="336" name="CustomShape 5"/>
          <p:cNvSpPr/>
          <p:nvPr/>
        </p:nvSpPr>
        <p:spPr>
          <a:xfrm>
            <a:off x="3276720" y="1523880"/>
            <a:ext cx="36572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Share icon– Click on this to share the media you are looking at with friends. It connects to Facebook, email, text, and other apps.</a:t>
            </a:r>
            <a:endParaRPr/>
          </a:p>
        </p:txBody>
      </p:sp>
      <p:pic>
        <p:nvPicPr>
          <p:cNvPr id="337" name="Picture 8" descr=""/>
          <p:cNvPicPr/>
          <p:nvPr/>
        </p:nvPicPr>
        <p:blipFill>
          <a:blip r:embed="rId2"/>
          <a:stretch/>
        </p:blipFill>
        <p:spPr>
          <a:xfrm>
            <a:off x="323280" y="3657600"/>
            <a:ext cx="2057040" cy="2057040"/>
          </a:xfrm>
          <a:prstGeom prst="rect">
            <a:avLst/>
          </a:prstGeom>
          <a:ln>
            <a:noFill/>
          </a:ln>
        </p:spPr>
      </p:pic>
      <p:sp>
        <p:nvSpPr>
          <p:cNvPr id="338" name="CustomShape 6"/>
          <p:cNvSpPr/>
          <p:nvPr/>
        </p:nvSpPr>
        <p:spPr>
          <a:xfrm>
            <a:off x="3276720" y="3809880"/>
            <a:ext cx="4114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Download new apps to your phone by clicking on this icon</a:t>
            </a:r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2008800" y="2590920"/>
            <a:ext cx="530172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Questions?</a:t>
            </a:r>
            <a:endParaRPr/>
          </a:p>
        </p:txBody>
      </p:sp>
      <p:pic>
        <p:nvPicPr>
          <p:cNvPr id="340" name="Picture 2" descr=""/>
          <p:cNvPicPr/>
          <p:nvPr/>
        </p:nvPicPr>
        <p:blipFill>
          <a:blip r:embed="rId1"/>
          <a:stretch/>
        </p:blipFill>
        <p:spPr>
          <a:xfrm>
            <a:off x="7364160" y="5457960"/>
            <a:ext cx="1596600" cy="13536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6815520" y="871200"/>
            <a:ext cx="9309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Data</a:t>
            </a: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6153840" y="1752480"/>
            <a:ext cx="27428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Limited per month by cell phone provider</a:t>
            </a:r>
            <a:endParaRPr/>
          </a:p>
        </p:txBody>
      </p:sp>
      <p:sp>
        <p:nvSpPr>
          <p:cNvPr id="137" name="CustomShape 3"/>
          <p:cNvSpPr/>
          <p:nvPr/>
        </p:nvSpPr>
        <p:spPr>
          <a:xfrm>
            <a:off x="6179400" y="3088800"/>
            <a:ext cx="250920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Going over the limit incurs fees</a:t>
            </a:r>
            <a:endParaRPr/>
          </a:p>
        </p:txBody>
      </p:sp>
      <p:sp>
        <p:nvSpPr>
          <p:cNvPr id="138" name="CustomShape 4"/>
          <p:cNvSpPr/>
          <p:nvPr/>
        </p:nvSpPr>
        <p:spPr>
          <a:xfrm>
            <a:off x="6194520" y="4191120"/>
            <a:ext cx="217116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Low signal in very rural or crowded city areas</a:t>
            </a:r>
            <a:endParaRPr/>
          </a:p>
        </p:txBody>
      </p:sp>
      <p:sp>
        <p:nvSpPr>
          <p:cNvPr id="139" name="CustomShape 5"/>
          <p:cNvSpPr/>
          <p:nvPr/>
        </p:nvSpPr>
        <p:spPr>
          <a:xfrm>
            <a:off x="2714040" y="358200"/>
            <a:ext cx="32277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Wifi and Data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102200" y="1086480"/>
            <a:ext cx="91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Both</a:t>
            </a:r>
            <a:endParaRPr/>
          </a:p>
        </p:txBody>
      </p:sp>
      <p:sp>
        <p:nvSpPr>
          <p:cNvPr id="141" name="CustomShape 2"/>
          <p:cNvSpPr/>
          <p:nvPr/>
        </p:nvSpPr>
        <p:spPr>
          <a:xfrm>
            <a:off x="3381480" y="2042280"/>
            <a:ext cx="243540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Allows you to use email, surf the web, etc</a:t>
            </a:r>
            <a:endParaRPr/>
          </a:p>
        </p:txBody>
      </p:sp>
      <p:sp>
        <p:nvSpPr>
          <p:cNvPr id="142" name="CustomShape 3"/>
          <p:cNvSpPr/>
          <p:nvPr/>
        </p:nvSpPr>
        <p:spPr>
          <a:xfrm>
            <a:off x="3381480" y="3048120"/>
            <a:ext cx="243540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Can be turned on and off at any time</a:t>
            </a:r>
            <a:endParaRPr/>
          </a:p>
        </p:txBody>
      </p:sp>
      <p:sp>
        <p:nvSpPr>
          <p:cNvPr id="143" name="CustomShape 4"/>
          <p:cNvSpPr/>
          <p:nvPr/>
        </p:nvSpPr>
        <p:spPr>
          <a:xfrm>
            <a:off x="2985480" y="358200"/>
            <a:ext cx="32277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Wifi and Data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3487320" y="352080"/>
            <a:ext cx="32292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Wifi and Data</a:t>
            </a:r>
            <a:endParaRPr/>
          </a:p>
        </p:txBody>
      </p:sp>
      <p:sp>
        <p:nvSpPr>
          <p:cNvPr id="145" name="CustomShape 2"/>
          <p:cNvSpPr/>
          <p:nvPr/>
        </p:nvSpPr>
        <p:spPr>
          <a:xfrm>
            <a:off x="807840" y="1069920"/>
            <a:ext cx="7725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Wifi</a:t>
            </a:r>
            <a:endParaRPr/>
          </a:p>
        </p:txBody>
      </p:sp>
      <p:sp>
        <p:nvSpPr>
          <p:cNvPr id="146" name="CustomShape 3"/>
          <p:cNvSpPr/>
          <p:nvPr/>
        </p:nvSpPr>
        <p:spPr>
          <a:xfrm>
            <a:off x="7272720" y="1144800"/>
            <a:ext cx="9309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Data</a:t>
            </a:r>
            <a:endParaRPr/>
          </a:p>
        </p:txBody>
      </p:sp>
      <p:sp>
        <p:nvSpPr>
          <p:cNvPr id="147" name="CustomShape 4"/>
          <p:cNvSpPr/>
          <p:nvPr/>
        </p:nvSpPr>
        <p:spPr>
          <a:xfrm>
            <a:off x="4214160" y="1069920"/>
            <a:ext cx="91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Both</a:t>
            </a:r>
            <a:endParaRPr/>
          </a:p>
        </p:txBody>
      </p:sp>
      <p:sp>
        <p:nvSpPr>
          <p:cNvPr id="148" name="CustomShape 5"/>
          <p:cNvSpPr/>
          <p:nvPr/>
        </p:nvSpPr>
        <p:spPr>
          <a:xfrm>
            <a:off x="0" y="1828800"/>
            <a:ext cx="265464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Connection allowing computers, smartphones, etc to communicate wirelessly</a:t>
            </a:r>
            <a:endParaRPr/>
          </a:p>
        </p:txBody>
      </p:sp>
      <p:sp>
        <p:nvSpPr>
          <p:cNvPr id="149" name="CustomShape 6"/>
          <p:cNvSpPr/>
          <p:nvPr/>
        </p:nvSpPr>
        <p:spPr>
          <a:xfrm>
            <a:off x="0" y="3200400"/>
            <a:ext cx="31237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Exists in most office buildings and homes</a:t>
            </a:r>
            <a:endParaRPr/>
          </a:p>
        </p:txBody>
      </p:sp>
      <p:sp>
        <p:nvSpPr>
          <p:cNvPr id="150" name="CustomShape 7"/>
          <p:cNvSpPr/>
          <p:nvPr/>
        </p:nvSpPr>
        <p:spPr>
          <a:xfrm>
            <a:off x="114480" y="4235040"/>
            <a:ext cx="25614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Often requires a password</a:t>
            </a:r>
            <a:endParaRPr/>
          </a:p>
        </p:txBody>
      </p:sp>
      <p:sp>
        <p:nvSpPr>
          <p:cNvPr id="151" name="CustomShape 8"/>
          <p:cNvSpPr/>
          <p:nvPr/>
        </p:nvSpPr>
        <p:spPr>
          <a:xfrm>
            <a:off x="1440" y="5029200"/>
            <a:ext cx="251280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Unlimited Usage– you will not be charged by your phone company for using it</a:t>
            </a:r>
            <a:endParaRPr/>
          </a:p>
        </p:txBody>
      </p:sp>
      <p:sp>
        <p:nvSpPr>
          <p:cNvPr id="152" name="CustomShape 9"/>
          <p:cNvSpPr/>
          <p:nvPr/>
        </p:nvSpPr>
        <p:spPr>
          <a:xfrm>
            <a:off x="3363840" y="1905120"/>
            <a:ext cx="243540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Allows you to use email, surf the web, etc</a:t>
            </a:r>
            <a:endParaRPr/>
          </a:p>
        </p:txBody>
      </p:sp>
      <p:sp>
        <p:nvSpPr>
          <p:cNvPr id="153" name="CustomShape 10"/>
          <p:cNvSpPr/>
          <p:nvPr/>
        </p:nvSpPr>
        <p:spPr>
          <a:xfrm>
            <a:off x="3360960" y="3029040"/>
            <a:ext cx="243540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Can be turned on and off at any time</a:t>
            </a:r>
            <a:endParaRPr/>
          </a:p>
        </p:txBody>
      </p:sp>
      <p:sp>
        <p:nvSpPr>
          <p:cNvPr id="154" name="CustomShape 11"/>
          <p:cNvSpPr/>
          <p:nvPr/>
        </p:nvSpPr>
        <p:spPr>
          <a:xfrm>
            <a:off x="6248520" y="1905120"/>
            <a:ext cx="274284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You are given a limited amount per month by your cell phone provider</a:t>
            </a:r>
            <a:endParaRPr/>
          </a:p>
        </p:txBody>
      </p:sp>
      <p:sp>
        <p:nvSpPr>
          <p:cNvPr id="155" name="CustomShape 12"/>
          <p:cNvSpPr/>
          <p:nvPr/>
        </p:nvSpPr>
        <p:spPr>
          <a:xfrm>
            <a:off x="6248520" y="3124080"/>
            <a:ext cx="250920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Going over the limit incurs fees</a:t>
            </a:r>
            <a:endParaRPr/>
          </a:p>
        </p:txBody>
      </p:sp>
      <p:sp>
        <p:nvSpPr>
          <p:cNvPr id="156" name="CustomShape 13"/>
          <p:cNvSpPr/>
          <p:nvPr/>
        </p:nvSpPr>
        <p:spPr>
          <a:xfrm>
            <a:off x="6248520" y="4410360"/>
            <a:ext cx="217116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Will have low signal in very rural or crowded city areas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38520" y="399960"/>
            <a:ext cx="9087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How to Connect to Wifi (applies to both)</a:t>
            </a:r>
            <a:endParaRPr/>
          </a:p>
        </p:txBody>
      </p:sp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304920" y="1219320"/>
            <a:ext cx="1218960" cy="121896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2148480" y="1495080"/>
            <a:ext cx="4435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Find this icon, scroll to Wireless and Networks</a:t>
            </a:r>
            <a:endParaRPr/>
          </a:p>
        </p:txBody>
      </p:sp>
      <p:pic>
        <p:nvPicPr>
          <p:cNvPr id="160" name="Picture 3" descr=""/>
          <p:cNvPicPr/>
          <p:nvPr/>
        </p:nvPicPr>
        <p:blipFill>
          <a:blip r:embed="rId2"/>
          <a:stretch/>
        </p:blipFill>
        <p:spPr>
          <a:xfrm>
            <a:off x="137160" y="2743200"/>
            <a:ext cx="1985760" cy="3543120"/>
          </a:xfrm>
          <a:prstGeom prst="rect">
            <a:avLst/>
          </a:prstGeom>
          <a:ln>
            <a:noFill/>
          </a:ln>
        </p:spPr>
      </p:pic>
      <p:sp>
        <p:nvSpPr>
          <p:cNvPr id="161" name="CustomShape 3"/>
          <p:cNvSpPr/>
          <p:nvPr/>
        </p:nvSpPr>
        <p:spPr>
          <a:xfrm>
            <a:off x="2397600" y="2743200"/>
            <a:ext cx="13536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 this screen turn on Wifi</a:t>
            </a:r>
            <a:endParaRPr/>
          </a:p>
        </p:txBody>
      </p:sp>
      <p:pic>
        <p:nvPicPr>
          <p:cNvPr id="162" name="Picture 4" descr=""/>
          <p:cNvPicPr/>
          <p:nvPr/>
        </p:nvPicPr>
        <p:blipFill>
          <a:blip r:embed="rId3"/>
          <a:stretch/>
        </p:blipFill>
        <p:spPr>
          <a:xfrm>
            <a:off x="3962520" y="2666880"/>
            <a:ext cx="2146320" cy="3695400"/>
          </a:xfrm>
          <a:prstGeom prst="rect">
            <a:avLst/>
          </a:prstGeom>
          <a:ln>
            <a:noFill/>
          </a:ln>
        </p:spPr>
      </p:pic>
      <p:sp>
        <p:nvSpPr>
          <p:cNvPr id="163" name="CustomShape 4"/>
          <p:cNvSpPr/>
          <p:nvPr/>
        </p:nvSpPr>
        <p:spPr>
          <a:xfrm>
            <a:off x="6400800" y="2833200"/>
            <a:ext cx="2437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Choose which network you’d like to connect to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18680" y="457200"/>
            <a:ext cx="33692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Email vs. Text</a:t>
            </a:r>
            <a:endParaRPr/>
          </a:p>
        </p:txBody>
      </p:sp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401760" y="1371600"/>
            <a:ext cx="3103200" cy="3103200"/>
          </a:xfrm>
          <a:prstGeom prst="rect">
            <a:avLst/>
          </a:prstGeom>
          <a:ln>
            <a:noFill/>
          </a:ln>
        </p:spPr>
      </p:pic>
      <p:sp>
        <p:nvSpPr>
          <p:cNvPr id="166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8" name="Picture 7" descr=""/>
          <p:cNvPicPr/>
          <p:nvPr/>
        </p:nvPicPr>
        <p:blipFill>
          <a:blip r:embed="rId2"/>
          <a:stretch/>
        </p:blipFill>
        <p:spPr>
          <a:xfrm>
            <a:off x="5562720" y="1666800"/>
            <a:ext cx="2437920" cy="2437920"/>
          </a:xfrm>
          <a:prstGeom prst="rect">
            <a:avLst/>
          </a:prstGeom>
          <a:ln>
            <a:noFill/>
          </a:ln>
        </p:spPr>
      </p:pic>
      <p:sp>
        <p:nvSpPr>
          <p:cNvPr id="169" name="CustomShape 4"/>
          <p:cNvSpPr/>
          <p:nvPr/>
        </p:nvSpPr>
        <p:spPr>
          <a:xfrm>
            <a:off x="789840" y="4763880"/>
            <a:ext cx="23270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Text Message Icon</a:t>
            </a:r>
            <a:endParaRPr/>
          </a:p>
        </p:txBody>
      </p:sp>
      <p:sp>
        <p:nvSpPr>
          <p:cNvPr id="170" name="CustomShape 5"/>
          <p:cNvSpPr/>
          <p:nvPr/>
        </p:nvSpPr>
        <p:spPr>
          <a:xfrm>
            <a:off x="5181480" y="4763880"/>
            <a:ext cx="35049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Gmail icon (required for Android devices)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 descr=""/>
          <p:cNvPicPr/>
          <p:nvPr/>
        </p:nvPicPr>
        <p:blipFill>
          <a:blip r:embed="rId1"/>
          <a:stretch/>
        </p:blipFill>
        <p:spPr>
          <a:xfrm>
            <a:off x="1295280" y="1868760"/>
            <a:ext cx="2514240" cy="2514240"/>
          </a:xfrm>
          <a:prstGeom prst="rect">
            <a:avLst/>
          </a:prstGeom>
          <a:ln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325080" y="685800"/>
            <a:ext cx="36741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Text Messaging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4892040" y="2057400"/>
            <a:ext cx="3255840" cy="28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Font typeface="Arial"/>
              <a:buChar char="•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Informal</a:t>
            </a:r>
            <a:endParaRPr/>
          </a:p>
          <a:p>
            <a:pPr marL="285840" indent="-285480">
              <a:lnSpc>
                <a:spcPct val="100000"/>
              </a:lnSpc>
              <a:buFont typeface="Arial"/>
              <a:buChar char="•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Limit 160 characters a message</a:t>
            </a:r>
            <a:endParaRPr/>
          </a:p>
          <a:p>
            <a:pPr marL="285840" indent="-285480">
              <a:lnSpc>
                <a:spcPct val="100000"/>
              </a:lnSpc>
              <a:buFont typeface="Arial"/>
              <a:buChar char="•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Can attach pictures, no documents or PowerPoints</a:t>
            </a:r>
            <a:endParaRPr/>
          </a:p>
          <a:p>
            <a:pPr marL="285840" indent="-285480">
              <a:lnSpc>
                <a:spcPct val="100000"/>
              </a:lnSpc>
              <a:buFont typeface="Arial"/>
              <a:buChar char="•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Difficult for groups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Application>LibreOffice/5.0.2.2$MacOSX_X86_64 LibreOffice_project/37b43f919e4de5eeaca9b9755ed688758a8251fe</Application>
  <Paragraphs>156</Paragraphs>
  <Company>Peoples Resource Center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2017-06-01T14:44:43Z</dcterms:created>
  <dc:creator>pcrc</dc:creator>
  <dc:language>en-US</dc:language>
  <cp:lastModifiedBy>pcrc</cp:lastModifiedBy>
  <dcterms:modified xsi:type="dcterms:W3CDTF">2017-09-06T17:06:31Z</dcterms:modified>
  <cp:revision>197</cp:revision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Peoples Resource Center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24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32</vt:i4>
  </property>
</Properties>
</file>